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2"/>
  </p:sldMasterIdLst>
  <p:notesMasterIdLst>
    <p:notesMasterId r:id="rId29"/>
  </p:notesMasterIdLst>
  <p:handoutMasterIdLst>
    <p:handoutMasterId r:id="rId30"/>
  </p:handoutMasterIdLst>
  <p:sldIdLst>
    <p:sldId id="351" r:id="rId3"/>
    <p:sldId id="353" r:id="rId4"/>
    <p:sldId id="562" r:id="rId5"/>
    <p:sldId id="363" r:id="rId6"/>
    <p:sldId id="566" r:id="rId7"/>
    <p:sldId id="565" r:id="rId8"/>
    <p:sldId id="563" r:id="rId9"/>
    <p:sldId id="568" r:id="rId10"/>
    <p:sldId id="572" r:id="rId11"/>
    <p:sldId id="582" r:id="rId12"/>
    <p:sldId id="609" r:id="rId13"/>
    <p:sldId id="593" r:id="rId14"/>
    <p:sldId id="575" r:id="rId15"/>
    <p:sldId id="579" r:id="rId16"/>
    <p:sldId id="584" r:id="rId17"/>
    <p:sldId id="581" r:id="rId18"/>
    <p:sldId id="580" r:id="rId19"/>
    <p:sldId id="607" r:id="rId20"/>
    <p:sldId id="421" r:id="rId21"/>
    <p:sldId id="470" r:id="rId22"/>
    <p:sldId id="610" r:id="rId23"/>
    <p:sldId id="611" r:id="rId24"/>
    <p:sldId id="613" r:id="rId25"/>
    <p:sldId id="612" r:id="rId26"/>
    <p:sldId id="614" r:id="rId27"/>
    <p:sldId id="362" r:id="rId28"/>
  </p:sldIdLst>
  <p:sldSz cx="9144000" cy="6858000" type="screen4x3"/>
  <p:notesSz cx="7010400" cy="9296400"/>
  <p:custDataLst>
    <p:tags r:id="rId31"/>
  </p:custDataLst>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orient="horz" pos="4224" userDrawn="1">
          <p15:clr>
            <a:srgbClr val="A4A3A4"/>
          </p15:clr>
        </p15:guide>
        <p15:guide id="3" orient="horz" pos="3768" userDrawn="1">
          <p15:clr>
            <a:srgbClr val="A4A3A4"/>
          </p15:clr>
        </p15:guide>
        <p15:guide id="4" orient="horz" pos="3504" userDrawn="1">
          <p15:clr>
            <a:srgbClr val="A4A3A4"/>
          </p15:clr>
        </p15:guide>
        <p15:guide id="5" orient="horz" pos="456" userDrawn="1">
          <p15:clr>
            <a:srgbClr val="A4A3A4"/>
          </p15:clr>
        </p15:guide>
        <p15:guide id="6" orient="horz" pos="696" userDrawn="1">
          <p15:clr>
            <a:srgbClr val="A4A3A4"/>
          </p15:clr>
        </p15:guide>
        <p15:guide id="7" pos="1872" userDrawn="1">
          <p15:clr>
            <a:srgbClr val="A4A3A4"/>
          </p15:clr>
        </p15:guide>
        <p15:guide id="8" pos="5088" userDrawn="1">
          <p15:clr>
            <a:srgbClr val="A4A3A4"/>
          </p15:clr>
        </p15:guide>
        <p15:guide id="9" pos="26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FES" initials="A" lastIdx="51" clrIdx="0"/>
  <p:cmAuthor id="1" name="jleopold" initials="j" lastIdx="4" clrIdx="1"/>
  <p:cmAuthor id="2" name="Kelly Stallard" initials="KS" lastIdx="1" clrIdx="2">
    <p:extLst>
      <p:ext uri="{19B8F6BF-5375-455C-9EA6-DF929625EA0E}">
        <p15:presenceInfo xmlns:p15="http://schemas.microsoft.com/office/powerpoint/2012/main" userId="S-1-5-21-1811364447-1848282639-3766779830-8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86"/>
    <a:srgbClr val="3C5BA2"/>
    <a:srgbClr val="00FF00"/>
    <a:srgbClr val="99CC33"/>
    <a:srgbClr val="FF8000"/>
    <a:srgbClr val="7F7F7F"/>
    <a:srgbClr val="949494"/>
    <a:srgbClr val="4D4D4D"/>
    <a:srgbClr val="2F58A7"/>
    <a:srgbClr val="E2C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80" autoAdjust="0"/>
    <p:restoredTop sz="95634" autoAdjust="0"/>
  </p:normalViewPr>
  <p:slideViewPr>
    <p:cSldViewPr snapToGrid="0" showGuides="1">
      <p:cViewPr varScale="1">
        <p:scale>
          <a:sx n="95" d="100"/>
          <a:sy n="95" d="100"/>
        </p:scale>
        <p:origin x="58" y="547"/>
      </p:cViewPr>
      <p:guideLst>
        <p:guide orient="horz" pos="1008"/>
        <p:guide orient="horz" pos="4224"/>
        <p:guide orient="horz" pos="3768"/>
        <p:guide orient="horz" pos="3504"/>
        <p:guide orient="horz" pos="456"/>
        <p:guide orient="horz" pos="696"/>
        <p:guide pos="1872"/>
        <p:guide pos="5088"/>
        <p:guide pos="264"/>
      </p:guideLst>
    </p:cSldViewPr>
  </p:slideViewPr>
  <p:outlineViewPr>
    <p:cViewPr>
      <p:scale>
        <a:sx n="33" d="100"/>
        <a:sy n="33" d="100"/>
      </p:scale>
      <p:origin x="0" y="-19728"/>
    </p:cViewPr>
  </p:outlineViewPr>
  <p:notesTextViewPr>
    <p:cViewPr>
      <p:scale>
        <a:sx n="100" d="100"/>
        <a:sy n="100" d="100"/>
      </p:scale>
      <p:origin x="0" y="0"/>
    </p:cViewPr>
  </p:notesTextViewPr>
  <p:sorterViewPr>
    <p:cViewPr>
      <p:scale>
        <a:sx n="90" d="100"/>
        <a:sy n="90" d="100"/>
      </p:scale>
      <p:origin x="0" y="3168"/>
    </p:cViewPr>
  </p:sorterViewPr>
  <p:notesViewPr>
    <p:cSldViewPr snapToGrid="0" showGuides="1">
      <p:cViewPr varScale="1">
        <p:scale>
          <a:sx n="66" d="100"/>
          <a:sy n="66" d="100"/>
        </p:scale>
        <p:origin x="-3154"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R:\data\NASA\EOSDIS\P16_10\Zreport\2016%20NASA%20Production'\2016%20NASA%20EOSDIS%20-%20LVMV_Time_CSI+R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R:\data\NASA\EOSDIS\P15_10\Zreport\2015%20NASA%20Production\2015%20NASA%20EOSDIS%20-%20Benchmark%20Scor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R:\data\NASA\EOSDIS\P16_10\Zreport\2016%20NASA%20Production'\2016%20NASA%20EOSDIS%20-%20Score%20Chart%20-%20Data%20center%20evaluated%20-%20CS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R:\data\NASA\EOSDIS\P16_10\Zreport\2016%20NASA%20Production'\2016%20NASA%20EOSDIS%20-%20Score%20Chart%20-%20Data%20center%20evaluated%20-%20CS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R:\data\NASA\EOSDIS\P17_10\Zreport\Production\2017%20NASA%20EOSDIS%20-%20Trend%20Chart%20-%20CS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81862019581177"/>
          <c:y val="2.8763688489047767E-2"/>
          <c:w val="0.51887197114245254"/>
          <c:h val="0.85284521676538005"/>
        </c:manualLayout>
      </c:layout>
      <c:barChart>
        <c:barDir val="bar"/>
        <c:grouping val="clustered"/>
        <c:varyColors val="0"/>
        <c:ser>
          <c:idx val="1"/>
          <c:order val="0"/>
          <c:tx>
            <c:strRef>
              <c:f>Data!$B$1</c:f>
              <c:strCache>
                <c:ptCount val="1"/>
                <c:pt idx="0">
                  <c:v>2019</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Data!$B$2:$B$5</c:f>
              <c:numCache>
                <c:formatCode>General</c:formatCode>
                <c:ptCount val="4"/>
                <c:pt idx="0">
                  <c:v>78</c:v>
                </c:pt>
                <c:pt idx="2">
                  <c:v>86</c:v>
                </c:pt>
                <c:pt idx="3">
                  <c:v>87</c:v>
                </c:pt>
              </c:numCache>
            </c:numRef>
          </c:val>
          <c:extLst>
            <c:ext xmlns:c16="http://schemas.microsoft.com/office/drawing/2014/chart" uri="{C3380CC4-5D6E-409C-BE32-E72D297353CC}">
              <c16:uniqueId val="{00000000-982A-492D-A18F-5D862274973B}"/>
            </c:ext>
          </c:extLst>
        </c:ser>
        <c:ser>
          <c:idx val="2"/>
          <c:order val="1"/>
          <c:tx>
            <c:strRef>
              <c:f>Data!$C$1</c:f>
              <c:strCache>
                <c:ptCount val="1"/>
                <c:pt idx="0">
                  <c:v>2018</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Data!$C$2:$C$5</c:f>
              <c:numCache>
                <c:formatCode>General</c:formatCode>
                <c:ptCount val="4"/>
                <c:pt idx="0">
                  <c:v>79</c:v>
                </c:pt>
                <c:pt idx="2">
                  <c:v>88</c:v>
                </c:pt>
                <c:pt idx="3">
                  <c:v>89</c:v>
                </c:pt>
              </c:numCache>
            </c:numRef>
          </c:val>
          <c:extLst>
            <c:ext xmlns:c16="http://schemas.microsoft.com/office/drawing/2014/chart" uri="{C3380CC4-5D6E-409C-BE32-E72D297353CC}">
              <c16:uniqueId val="{00000001-982A-492D-A18F-5D862274973B}"/>
            </c:ext>
          </c:extLst>
        </c:ser>
        <c:ser>
          <c:idx val="3"/>
          <c:order val="2"/>
          <c:tx>
            <c:strRef>
              <c:f>Data!$D$1</c:f>
              <c:strCache>
                <c:ptCount val="1"/>
                <c:pt idx="0">
                  <c:v>2017</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Data!$D$2:$D$5</c:f>
              <c:numCache>
                <c:formatCode>General</c:formatCode>
                <c:ptCount val="4"/>
                <c:pt idx="0">
                  <c:v>78</c:v>
                </c:pt>
                <c:pt idx="2">
                  <c:v>87</c:v>
                </c:pt>
                <c:pt idx="3">
                  <c:v>89</c:v>
                </c:pt>
              </c:numCache>
            </c:numRef>
          </c:val>
          <c:extLst>
            <c:ext xmlns:c16="http://schemas.microsoft.com/office/drawing/2014/chart" uri="{C3380CC4-5D6E-409C-BE32-E72D297353CC}">
              <c16:uniqueId val="{00000002-982A-492D-A18F-5D862274973B}"/>
            </c:ext>
          </c:extLst>
        </c:ser>
        <c:ser>
          <c:idx val="4"/>
          <c:order val="3"/>
          <c:tx>
            <c:strRef>
              <c:f>Data!$E$1</c:f>
              <c:strCache>
                <c:ptCount val="1"/>
                <c:pt idx="0">
                  <c:v>2016</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Data!$A$2:$A$5</c:f>
              <c:strCache>
                <c:ptCount val="4"/>
                <c:pt idx="0">
                  <c:v>Customer Satisfaction Index</c:v>
                </c:pt>
                <c:pt idx="2">
                  <c:v>Likelihood to Recommend</c:v>
                </c:pt>
                <c:pt idx="3">
                  <c:v>Likelihood to Use Services in Future</c:v>
                </c:pt>
              </c:strCache>
            </c:strRef>
          </c:cat>
          <c:val>
            <c:numRef>
              <c:f>Data!$E$2:$E$5</c:f>
              <c:numCache>
                <c:formatCode>General</c:formatCode>
                <c:ptCount val="4"/>
                <c:pt idx="0" formatCode="0">
                  <c:v>77</c:v>
                </c:pt>
                <c:pt idx="2" formatCode="0">
                  <c:v>87</c:v>
                </c:pt>
                <c:pt idx="3" formatCode="0">
                  <c:v>88</c:v>
                </c:pt>
              </c:numCache>
            </c:numRef>
          </c:val>
          <c:extLst>
            <c:ext xmlns:c16="http://schemas.microsoft.com/office/drawing/2014/chart" uri="{C3380CC4-5D6E-409C-BE32-E72D297353CC}">
              <c16:uniqueId val="{00000003-982A-492D-A18F-5D862274973B}"/>
            </c:ext>
          </c:extLst>
        </c:ser>
        <c:dLbls>
          <c:showLegendKey val="0"/>
          <c:showVal val="0"/>
          <c:showCatName val="0"/>
          <c:showSerName val="0"/>
          <c:showPercent val="0"/>
          <c:showBubbleSize val="0"/>
        </c:dLbls>
        <c:gapWidth val="85"/>
        <c:axId val="82175872"/>
        <c:axId val="82177408"/>
      </c:barChart>
      <c:catAx>
        <c:axId val="8217587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82177408"/>
        <c:crosses val="autoZero"/>
        <c:auto val="1"/>
        <c:lblAlgn val="ctr"/>
        <c:lblOffset val="100"/>
        <c:noMultiLvlLbl val="0"/>
      </c:catAx>
      <c:valAx>
        <c:axId val="82177408"/>
        <c:scaling>
          <c:orientation val="minMax"/>
          <c:max val="110"/>
          <c:min val="0"/>
        </c:scaling>
        <c:delete val="1"/>
        <c:axPos val="b"/>
        <c:numFmt formatCode="General" sourceLinked="1"/>
        <c:majorTickMark val="none"/>
        <c:minorTickMark val="none"/>
        <c:tickLblPos val="none"/>
        <c:crossAx val="82175872"/>
        <c:crosses val="max"/>
        <c:crossBetween val="between"/>
        <c:majorUnit val="100"/>
      </c:valAx>
      <c:spPr>
        <a:noFill/>
        <a:ln>
          <a:noFill/>
        </a:ln>
      </c:spPr>
    </c:plotArea>
    <c:legend>
      <c:legendPos val="b"/>
      <c:layout>
        <c:manualLayout>
          <c:xMode val="edge"/>
          <c:yMode val="edge"/>
          <c:x val="0.33157178966491491"/>
          <c:y val="0.92606187837386533"/>
          <c:w val="0.37741882217820316"/>
          <c:h val="5.040419468055010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6"/>
            </a:solidFill>
          </c:spPr>
          <c:invertIfNegative val="0"/>
          <c:dPt>
            <c:idx val="0"/>
            <c:invertIfNegative val="0"/>
            <c:bubble3D val="0"/>
            <c:extLst>
              <c:ext xmlns:c16="http://schemas.microsoft.com/office/drawing/2014/chart" uri="{C3380CC4-5D6E-409C-BE32-E72D297353CC}">
                <c16:uniqueId val="{00000001-3772-4311-A814-8D6CAD8A93F4}"/>
              </c:ext>
            </c:extLst>
          </c:dPt>
          <c:dPt>
            <c:idx val="1"/>
            <c:invertIfNegative val="0"/>
            <c:bubble3D val="0"/>
            <c:spPr>
              <a:solidFill>
                <a:schemeClr val="accent6"/>
              </a:solidFill>
              <a:ln>
                <a:noFill/>
              </a:ln>
            </c:spPr>
            <c:extLst>
              <c:ext xmlns:c16="http://schemas.microsoft.com/office/drawing/2014/chart" uri="{C3380CC4-5D6E-409C-BE32-E72D297353CC}">
                <c16:uniqueId val="{00000003-3772-4311-A814-8D6CAD8A93F4}"/>
              </c:ext>
            </c:extLst>
          </c:dPt>
          <c:dPt>
            <c:idx val="2"/>
            <c:invertIfNegative val="0"/>
            <c:bubble3D val="0"/>
            <c:spPr>
              <a:solidFill>
                <a:schemeClr val="bg2"/>
              </a:solidFill>
            </c:spPr>
            <c:extLst>
              <c:ext xmlns:c16="http://schemas.microsoft.com/office/drawing/2014/chart" uri="{C3380CC4-5D6E-409C-BE32-E72D297353CC}">
                <c16:uniqueId val="{00000005-3772-4311-A814-8D6CAD8A93F4}"/>
              </c:ext>
            </c:extLst>
          </c:dPt>
          <c:dPt>
            <c:idx val="3"/>
            <c:invertIfNegative val="0"/>
            <c:bubble3D val="0"/>
            <c:extLst>
              <c:ext xmlns:c16="http://schemas.microsoft.com/office/drawing/2014/chart" uri="{C3380CC4-5D6E-409C-BE32-E72D297353CC}">
                <c16:uniqueId val="{00000007-3772-4311-A814-8D6CAD8A93F4}"/>
              </c:ext>
            </c:extLst>
          </c:dPt>
          <c:dPt>
            <c:idx val="4"/>
            <c:invertIfNegative val="0"/>
            <c:bubble3D val="0"/>
            <c:spPr>
              <a:solidFill>
                <a:schemeClr val="bg1">
                  <a:lumMod val="50000"/>
                </a:schemeClr>
              </a:solidFill>
            </c:spPr>
            <c:extLst>
              <c:ext xmlns:c16="http://schemas.microsoft.com/office/drawing/2014/chart" uri="{C3380CC4-5D6E-409C-BE32-E72D297353CC}">
                <c16:uniqueId val="{00000009-3772-4311-A814-8D6CAD8A93F4}"/>
              </c:ext>
            </c:extLst>
          </c:dPt>
          <c:dPt>
            <c:idx val="5"/>
            <c:invertIfNegative val="0"/>
            <c:bubble3D val="0"/>
            <c:extLst>
              <c:ext xmlns:c16="http://schemas.microsoft.com/office/drawing/2014/chart" uri="{C3380CC4-5D6E-409C-BE32-E72D297353CC}">
                <c16:uniqueId val="{0000000B-3772-4311-A814-8D6CAD8A93F4}"/>
              </c:ext>
            </c:extLst>
          </c:dPt>
          <c:dPt>
            <c:idx val="6"/>
            <c:invertIfNegative val="0"/>
            <c:bubble3D val="0"/>
            <c:spPr>
              <a:solidFill>
                <a:schemeClr val="bg1">
                  <a:lumMod val="50000"/>
                </a:schemeClr>
              </a:solidFill>
            </c:spPr>
            <c:extLst>
              <c:ext xmlns:c16="http://schemas.microsoft.com/office/drawing/2014/chart" uri="{C3380CC4-5D6E-409C-BE32-E72D297353CC}">
                <c16:uniqueId val="{0000000D-3772-4311-A814-8D6CAD8A93F4}"/>
              </c:ext>
            </c:extLst>
          </c:dPt>
          <c:dPt>
            <c:idx val="7"/>
            <c:invertIfNegative val="0"/>
            <c:bubble3D val="0"/>
            <c:extLst>
              <c:ext xmlns:c16="http://schemas.microsoft.com/office/drawing/2014/chart" uri="{C3380CC4-5D6E-409C-BE32-E72D297353CC}">
                <c16:uniqueId val="{0000000F-3772-4311-A814-8D6CAD8A93F4}"/>
              </c:ext>
            </c:extLst>
          </c:dPt>
          <c:dPt>
            <c:idx val="8"/>
            <c:invertIfNegative val="0"/>
            <c:bubble3D val="0"/>
            <c:extLst>
              <c:ext xmlns:c16="http://schemas.microsoft.com/office/drawing/2014/chart" uri="{C3380CC4-5D6E-409C-BE32-E72D297353CC}">
                <c16:uniqueId val="{00000011-3772-4311-A814-8D6CAD8A93F4}"/>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Sheet1!$A$1:$A$8</c:f>
              <c:strCache>
                <c:ptCount val="8"/>
                <c:pt idx="0">
                  <c:v>National Weather Service - 2018</c:v>
                </c:pt>
                <c:pt idx="1">
                  <c:v>Pension Benefit Guaranty Corporation- 2018</c:v>
                </c:pt>
                <c:pt idx="2">
                  <c:v>NASA EOSDIS - Aggregate 2019</c:v>
                </c:pt>
                <c:pt idx="3">
                  <c:v>Department of Education, FAFSA- 2018</c:v>
                </c:pt>
                <c:pt idx="4">
                  <c:v>National ACSI - Q3 2019</c:v>
                </c:pt>
                <c:pt idx="5">
                  <c:v>USDA Forest Service Research- 2018</c:v>
                </c:pt>
                <c:pt idx="6">
                  <c:v>Federal Government - Overall 2018</c:v>
                </c:pt>
                <c:pt idx="7">
                  <c:v>Internal Revenue Service-Small Business Filers- 2018</c:v>
                </c:pt>
              </c:strCache>
            </c:strRef>
          </c:cat>
          <c:val>
            <c:numRef>
              <c:f>Sheet1!$B$1:$B$8</c:f>
              <c:numCache>
                <c:formatCode>General</c:formatCode>
                <c:ptCount val="8"/>
                <c:pt idx="0">
                  <c:v>83</c:v>
                </c:pt>
                <c:pt idx="1">
                  <c:v>83</c:v>
                </c:pt>
                <c:pt idx="2">
                  <c:v>78</c:v>
                </c:pt>
                <c:pt idx="3">
                  <c:v>78</c:v>
                </c:pt>
                <c:pt idx="4">
                  <c:v>76</c:v>
                </c:pt>
                <c:pt idx="5">
                  <c:v>74</c:v>
                </c:pt>
                <c:pt idx="6">
                  <c:v>69</c:v>
                </c:pt>
                <c:pt idx="7">
                  <c:v>66</c:v>
                </c:pt>
              </c:numCache>
            </c:numRef>
          </c:val>
          <c:extLst>
            <c:ext xmlns:c16="http://schemas.microsoft.com/office/drawing/2014/chart" uri="{C3380CC4-5D6E-409C-BE32-E72D297353CC}">
              <c16:uniqueId val="{00000012-3772-4311-A814-8D6CAD8A93F4}"/>
            </c:ext>
          </c:extLst>
        </c:ser>
        <c:dLbls>
          <c:showLegendKey val="0"/>
          <c:showVal val="0"/>
          <c:showCatName val="0"/>
          <c:showSerName val="0"/>
          <c:showPercent val="0"/>
          <c:showBubbleSize val="0"/>
        </c:dLbls>
        <c:gapWidth val="150"/>
        <c:axId val="134394624"/>
        <c:axId val="134396160"/>
      </c:barChart>
      <c:catAx>
        <c:axId val="134394624"/>
        <c:scaling>
          <c:orientation val="maxMin"/>
        </c:scaling>
        <c:delete val="0"/>
        <c:axPos val="l"/>
        <c:numFmt formatCode="General" sourceLinked="0"/>
        <c:majorTickMark val="out"/>
        <c:minorTickMark val="none"/>
        <c:tickLblPos val="nextTo"/>
        <c:crossAx val="134396160"/>
        <c:crosses val="autoZero"/>
        <c:auto val="1"/>
        <c:lblAlgn val="ctr"/>
        <c:lblOffset val="100"/>
        <c:noMultiLvlLbl val="0"/>
      </c:catAx>
      <c:valAx>
        <c:axId val="134396160"/>
        <c:scaling>
          <c:orientation val="minMax"/>
        </c:scaling>
        <c:delete val="0"/>
        <c:axPos val="t"/>
        <c:numFmt formatCode="General" sourceLinked="1"/>
        <c:majorTickMark val="none"/>
        <c:minorTickMark val="none"/>
        <c:tickLblPos val="none"/>
        <c:crossAx val="134394624"/>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327308743446502"/>
          <c:y val="3.4487136230298032E-2"/>
          <c:w val="0.26280985991786809"/>
          <c:h val="0.82958347957553669"/>
        </c:manualLayout>
      </c:layout>
      <c:barChart>
        <c:barDir val="bar"/>
        <c:grouping val="clustered"/>
        <c:varyColors val="0"/>
        <c:ser>
          <c:idx val="1"/>
          <c:order val="0"/>
          <c:tx>
            <c:strRef>
              <c:f>Data!$L$1</c:f>
              <c:strCache>
                <c:ptCount val="1"/>
                <c:pt idx="0">
                  <c:v>2019</c:v>
                </c:pt>
              </c:strCache>
            </c:strRef>
          </c:tx>
          <c:spPr>
            <a:solidFill>
              <a:srgbClr val="3C5BA2"/>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Data!$K$2:$K$7</c:f>
              <c:strCache>
                <c:ptCount val="6"/>
                <c:pt idx="0">
                  <c:v>MODAPS LAADS</c:v>
                </c:pt>
                <c:pt idx="1">
                  <c:v>NSIDC DAAC</c:v>
                </c:pt>
                <c:pt idx="2">
                  <c:v>OB.DAAC</c:v>
                </c:pt>
                <c:pt idx="3">
                  <c:v>ORNL DAAC</c:v>
                </c:pt>
                <c:pt idx="4">
                  <c:v>PO DAAC-JPL</c:v>
                </c:pt>
                <c:pt idx="5">
                  <c:v>SEDAC</c:v>
                </c:pt>
              </c:strCache>
            </c:strRef>
          </c:cat>
          <c:val>
            <c:numRef>
              <c:f>Data!$L$2:$L$7</c:f>
              <c:numCache>
                <c:formatCode>General</c:formatCode>
                <c:ptCount val="6"/>
                <c:pt idx="0">
                  <c:v>78</c:v>
                </c:pt>
                <c:pt idx="1">
                  <c:v>78</c:v>
                </c:pt>
                <c:pt idx="2">
                  <c:v>76</c:v>
                </c:pt>
                <c:pt idx="3">
                  <c:v>83</c:v>
                </c:pt>
                <c:pt idx="4">
                  <c:v>78</c:v>
                </c:pt>
                <c:pt idx="5">
                  <c:v>76</c:v>
                </c:pt>
              </c:numCache>
            </c:numRef>
          </c:val>
          <c:extLst>
            <c:ext xmlns:c16="http://schemas.microsoft.com/office/drawing/2014/chart" uri="{C3380CC4-5D6E-409C-BE32-E72D297353CC}">
              <c16:uniqueId val="{00000000-966E-4007-9FEC-D392D4335CDC}"/>
            </c:ext>
          </c:extLst>
        </c:ser>
        <c:ser>
          <c:idx val="2"/>
          <c:order val="1"/>
          <c:tx>
            <c:strRef>
              <c:f>Data!$M$1</c:f>
              <c:strCache>
                <c:ptCount val="1"/>
                <c:pt idx="0">
                  <c:v>2018</c:v>
                </c:pt>
              </c:strCache>
            </c:strRef>
          </c:tx>
          <c:spPr>
            <a:solidFill>
              <a:srgbClr val="99CC33"/>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Data!$K$2:$K$7</c:f>
              <c:strCache>
                <c:ptCount val="6"/>
                <c:pt idx="0">
                  <c:v>MODAPS LAADS</c:v>
                </c:pt>
                <c:pt idx="1">
                  <c:v>NSIDC DAAC</c:v>
                </c:pt>
                <c:pt idx="2">
                  <c:v>OB.DAAC</c:v>
                </c:pt>
                <c:pt idx="3">
                  <c:v>ORNL DAAC</c:v>
                </c:pt>
                <c:pt idx="4">
                  <c:v>PO DAAC-JPL</c:v>
                </c:pt>
                <c:pt idx="5">
                  <c:v>SEDAC</c:v>
                </c:pt>
              </c:strCache>
            </c:strRef>
          </c:cat>
          <c:val>
            <c:numRef>
              <c:f>Data!$M$2:$M$7</c:f>
              <c:numCache>
                <c:formatCode>General</c:formatCode>
                <c:ptCount val="6"/>
                <c:pt idx="0">
                  <c:v>77</c:v>
                </c:pt>
                <c:pt idx="1">
                  <c:v>79</c:v>
                </c:pt>
                <c:pt idx="2">
                  <c:v>85</c:v>
                </c:pt>
                <c:pt idx="3">
                  <c:v>81</c:v>
                </c:pt>
                <c:pt idx="4">
                  <c:v>82</c:v>
                </c:pt>
                <c:pt idx="5">
                  <c:v>76</c:v>
                </c:pt>
              </c:numCache>
            </c:numRef>
          </c:val>
          <c:extLst>
            <c:ext xmlns:c16="http://schemas.microsoft.com/office/drawing/2014/chart" uri="{C3380CC4-5D6E-409C-BE32-E72D297353CC}">
              <c16:uniqueId val="{00000001-966E-4007-9FEC-D392D4335CDC}"/>
            </c:ext>
          </c:extLst>
        </c:ser>
        <c:ser>
          <c:idx val="3"/>
          <c:order val="2"/>
          <c:tx>
            <c:strRef>
              <c:f>Data!$N$1</c:f>
              <c:strCache>
                <c:ptCount val="1"/>
                <c:pt idx="0">
                  <c:v>2017</c:v>
                </c:pt>
              </c:strCache>
            </c:strRef>
          </c:tx>
          <c:spPr>
            <a:solidFill>
              <a:srgbClr val="4D4D4D"/>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Data!$K$2:$K$7</c:f>
              <c:strCache>
                <c:ptCount val="6"/>
                <c:pt idx="0">
                  <c:v>MODAPS LAADS</c:v>
                </c:pt>
                <c:pt idx="1">
                  <c:v>NSIDC DAAC</c:v>
                </c:pt>
                <c:pt idx="2">
                  <c:v>OB.DAAC</c:v>
                </c:pt>
                <c:pt idx="3">
                  <c:v>ORNL DAAC</c:v>
                </c:pt>
                <c:pt idx="4">
                  <c:v>PO DAAC-JPL</c:v>
                </c:pt>
                <c:pt idx="5">
                  <c:v>SEDAC</c:v>
                </c:pt>
              </c:strCache>
            </c:strRef>
          </c:cat>
          <c:val>
            <c:numRef>
              <c:f>Data!$N$2:$N$7</c:f>
              <c:numCache>
                <c:formatCode>General</c:formatCode>
                <c:ptCount val="6"/>
                <c:pt idx="0">
                  <c:v>78</c:v>
                </c:pt>
                <c:pt idx="1">
                  <c:v>79</c:v>
                </c:pt>
                <c:pt idx="2">
                  <c:v>76</c:v>
                </c:pt>
                <c:pt idx="3">
                  <c:v>82</c:v>
                </c:pt>
                <c:pt idx="4">
                  <c:v>80</c:v>
                </c:pt>
                <c:pt idx="5">
                  <c:v>75</c:v>
                </c:pt>
              </c:numCache>
            </c:numRef>
          </c:val>
          <c:extLst>
            <c:ext xmlns:c16="http://schemas.microsoft.com/office/drawing/2014/chart" uri="{C3380CC4-5D6E-409C-BE32-E72D297353CC}">
              <c16:uniqueId val="{00000002-966E-4007-9FEC-D392D4335CDC}"/>
            </c:ext>
          </c:extLst>
        </c:ser>
        <c:ser>
          <c:idx val="4"/>
          <c:order val="3"/>
          <c:tx>
            <c:strRef>
              <c:f>Data!$O$1</c:f>
              <c:strCache>
                <c:ptCount val="1"/>
                <c:pt idx="0">
                  <c:v>2016</c:v>
                </c:pt>
              </c:strCache>
            </c:strRef>
          </c:tx>
          <c:spPr>
            <a:solidFill>
              <a:srgbClr val="FF8000"/>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Data!$K$2:$K$7</c:f>
              <c:strCache>
                <c:ptCount val="6"/>
                <c:pt idx="0">
                  <c:v>MODAPS LAADS</c:v>
                </c:pt>
                <c:pt idx="1">
                  <c:v>NSIDC DAAC</c:v>
                </c:pt>
                <c:pt idx="2">
                  <c:v>OB.DAAC</c:v>
                </c:pt>
                <c:pt idx="3">
                  <c:v>ORNL DAAC</c:v>
                </c:pt>
                <c:pt idx="4">
                  <c:v>PO DAAC-JPL</c:v>
                </c:pt>
                <c:pt idx="5">
                  <c:v>SEDAC</c:v>
                </c:pt>
              </c:strCache>
            </c:strRef>
          </c:cat>
          <c:val>
            <c:numRef>
              <c:f>Data!$O$2:$O$7</c:f>
              <c:numCache>
                <c:formatCode>General</c:formatCode>
                <c:ptCount val="6"/>
                <c:pt idx="0">
                  <c:v>77</c:v>
                </c:pt>
                <c:pt idx="1">
                  <c:v>76</c:v>
                </c:pt>
                <c:pt idx="2">
                  <c:v>81</c:v>
                </c:pt>
                <c:pt idx="3">
                  <c:v>81</c:v>
                </c:pt>
                <c:pt idx="4">
                  <c:v>79</c:v>
                </c:pt>
                <c:pt idx="5">
                  <c:v>73</c:v>
                </c:pt>
              </c:numCache>
            </c:numRef>
          </c:val>
          <c:extLst>
            <c:ext xmlns:c16="http://schemas.microsoft.com/office/drawing/2014/chart" uri="{C3380CC4-5D6E-409C-BE32-E72D297353CC}">
              <c16:uniqueId val="{00000003-966E-4007-9FEC-D392D4335CDC}"/>
            </c:ext>
          </c:extLst>
        </c:ser>
        <c:dLbls>
          <c:showLegendKey val="0"/>
          <c:showVal val="0"/>
          <c:showCatName val="0"/>
          <c:showSerName val="0"/>
          <c:showPercent val="0"/>
          <c:showBubbleSize val="0"/>
        </c:dLbls>
        <c:gapWidth val="85"/>
        <c:axId val="144782848"/>
        <c:axId val="144784384"/>
      </c:barChart>
      <c:catAx>
        <c:axId val="144782848"/>
        <c:scaling>
          <c:orientation val="maxMin"/>
        </c:scaling>
        <c:delete val="0"/>
        <c:axPos val="l"/>
        <c:numFmt formatCode="General" sourceLinked="0"/>
        <c:majorTickMark val="none"/>
        <c:minorTickMark val="none"/>
        <c:tickLblPos val="nextTo"/>
        <c:txPr>
          <a:bodyPr/>
          <a:lstStyle/>
          <a:p>
            <a:pPr>
              <a:defRPr sz="1200" b="1"/>
            </a:pPr>
            <a:endParaRPr lang="en-US"/>
          </a:p>
        </c:txPr>
        <c:crossAx val="144784384"/>
        <c:crosses val="autoZero"/>
        <c:auto val="1"/>
        <c:lblAlgn val="ctr"/>
        <c:lblOffset val="100"/>
        <c:noMultiLvlLbl val="0"/>
      </c:catAx>
      <c:valAx>
        <c:axId val="144784384"/>
        <c:scaling>
          <c:orientation val="minMax"/>
          <c:max val="110"/>
          <c:min val="0"/>
        </c:scaling>
        <c:delete val="1"/>
        <c:axPos val="b"/>
        <c:numFmt formatCode="General" sourceLinked="1"/>
        <c:majorTickMark val="none"/>
        <c:minorTickMark val="none"/>
        <c:tickLblPos val="none"/>
        <c:crossAx val="144782848"/>
        <c:crosses val="max"/>
        <c:crossBetween val="between"/>
        <c:majorUnit val="100"/>
      </c:valAx>
      <c:spPr>
        <a:noFill/>
        <a:ln>
          <a:noFill/>
        </a:ln>
      </c:spPr>
    </c:plotArea>
    <c:legend>
      <c:legendPos val="b"/>
      <c:layout>
        <c:manualLayout>
          <c:xMode val="edge"/>
          <c:yMode val="edge"/>
          <c:x val="0.14151363044789833"/>
          <c:y val="0.87825260197975175"/>
          <c:w val="0.80683433627856604"/>
          <c:h val="4.630678751647134E-2"/>
        </c:manualLayout>
      </c:layout>
      <c:overlay val="0"/>
      <c:txPr>
        <a:bodyPr/>
        <a:lstStyle/>
        <a:p>
          <a:pPr>
            <a:defRPr sz="1400" b="1"/>
          </a:pPr>
          <a:endParaRPr lang="en-US"/>
        </a:p>
      </c:txPr>
    </c:legend>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69645712408784"/>
          <c:y val="2.3112470542767487E-2"/>
          <c:w val="0.81619180282644022"/>
          <c:h val="0.95377505891446546"/>
        </c:manualLayout>
      </c:layout>
      <c:barChart>
        <c:barDir val="bar"/>
        <c:grouping val="clustered"/>
        <c:varyColors val="0"/>
        <c:ser>
          <c:idx val="1"/>
          <c:order val="0"/>
          <c:tx>
            <c:strRef>
              <c:f>Data!$B$1</c:f>
              <c:strCache>
                <c:ptCount val="1"/>
                <c:pt idx="0">
                  <c:v>2019</c:v>
                </c:pt>
              </c:strCache>
            </c:strRef>
          </c:tx>
          <c:spPr>
            <a:solidFill>
              <a:srgbClr val="3C5BA2"/>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76</c:v>
                </c:pt>
                <c:pt idx="1">
                  <c:v>82</c:v>
                </c:pt>
                <c:pt idx="2">
                  <c:v>79</c:v>
                </c:pt>
                <c:pt idx="3">
                  <c:v>78</c:v>
                </c:pt>
                <c:pt idx="4">
                  <c:v>74</c:v>
                </c:pt>
                <c:pt idx="5">
                  <c:v>79</c:v>
                </c:pt>
              </c:numCache>
            </c:numRef>
          </c:val>
          <c:extLst>
            <c:ext xmlns:c16="http://schemas.microsoft.com/office/drawing/2014/chart" uri="{C3380CC4-5D6E-409C-BE32-E72D297353CC}">
              <c16:uniqueId val="{00000000-8EA0-46B8-9AC8-41359637C2E1}"/>
            </c:ext>
          </c:extLst>
        </c:ser>
        <c:ser>
          <c:idx val="2"/>
          <c:order val="1"/>
          <c:tx>
            <c:strRef>
              <c:f>Data!$C$1</c:f>
              <c:strCache>
                <c:ptCount val="1"/>
                <c:pt idx="0">
                  <c:v>2018</c:v>
                </c:pt>
              </c:strCache>
            </c:strRef>
          </c:tx>
          <c:spPr>
            <a:solidFill>
              <a:srgbClr val="99CC33"/>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74</c:v>
                </c:pt>
                <c:pt idx="1">
                  <c:v>82</c:v>
                </c:pt>
                <c:pt idx="2">
                  <c:v>79</c:v>
                </c:pt>
                <c:pt idx="3">
                  <c:v>77</c:v>
                </c:pt>
                <c:pt idx="4">
                  <c:v>73</c:v>
                </c:pt>
                <c:pt idx="5">
                  <c:v>80</c:v>
                </c:pt>
              </c:numCache>
            </c:numRef>
          </c:val>
          <c:extLst>
            <c:ext xmlns:c16="http://schemas.microsoft.com/office/drawing/2014/chart" uri="{C3380CC4-5D6E-409C-BE32-E72D297353CC}">
              <c16:uniqueId val="{00000001-8EA0-46B8-9AC8-41359637C2E1}"/>
            </c:ext>
          </c:extLst>
        </c:ser>
        <c:ser>
          <c:idx val="3"/>
          <c:order val="2"/>
          <c:tx>
            <c:strRef>
              <c:f>Data!$D$1</c:f>
              <c:strCache>
                <c:ptCount val="1"/>
                <c:pt idx="0">
                  <c:v>2017</c:v>
                </c:pt>
              </c:strCache>
            </c:strRef>
          </c:tx>
          <c:spPr>
            <a:solidFill>
              <a:srgbClr val="4D4D4D"/>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77</c:v>
                </c:pt>
                <c:pt idx="1">
                  <c:v>80</c:v>
                </c:pt>
                <c:pt idx="2">
                  <c:v>77</c:v>
                </c:pt>
                <c:pt idx="3">
                  <c:v>77</c:v>
                </c:pt>
                <c:pt idx="4">
                  <c:v>72</c:v>
                </c:pt>
                <c:pt idx="5">
                  <c:v>79</c:v>
                </c:pt>
              </c:numCache>
            </c:numRef>
          </c:val>
          <c:extLst>
            <c:ext xmlns:c16="http://schemas.microsoft.com/office/drawing/2014/chart" uri="{C3380CC4-5D6E-409C-BE32-E72D297353CC}">
              <c16:uniqueId val="{00000002-8EA0-46B8-9AC8-41359637C2E1}"/>
            </c:ext>
          </c:extLst>
        </c:ser>
        <c:ser>
          <c:idx val="4"/>
          <c:order val="3"/>
          <c:tx>
            <c:strRef>
              <c:f>Data!$E$1</c:f>
              <c:strCache>
                <c:ptCount val="1"/>
                <c:pt idx="0">
                  <c:v>2016</c:v>
                </c:pt>
              </c:strCache>
            </c:strRef>
          </c:tx>
          <c:spPr>
            <a:solidFill>
              <a:srgbClr val="FF8000"/>
            </a:solidFill>
            <a:ln>
              <a:solidFill>
                <a:srgbClr val="000000"/>
              </a:solidFill>
            </a:ln>
          </c:spPr>
          <c:invertIfNegative val="0"/>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76</c:v>
                </c:pt>
                <c:pt idx="1">
                  <c:v>79</c:v>
                </c:pt>
                <c:pt idx="2">
                  <c:v>78</c:v>
                </c:pt>
                <c:pt idx="3">
                  <c:v>77</c:v>
                </c:pt>
                <c:pt idx="4">
                  <c:v>74</c:v>
                </c:pt>
                <c:pt idx="5">
                  <c:v>78</c:v>
                </c:pt>
              </c:numCache>
            </c:numRef>
          </c:val>
          <c:extLst>
            <c:ext xmlns:c16="http://schemas.microsoft.com/office/drawing/2014/chart" uri="{C3380CC4-5D6E-409C-BE32-E72D297353CC}">
              <c16:uniqueId val="{00000003-8EA0-46B8-9AC8-41359637C2E1}"/>
            </c:ext>
          </c:extLst>
        </c:ser>
        <c:dLbls>
          <c:showLegendKey val="0"/>
          <c:showVal val="0"/>
          <c:showCatName val="0"/>
          <c:showSerName val="0"/>
          <c:showPercent val="0"/>
          <c:showBubbleSize val="0"/>
        </c:dLbls>
        <c:gapWidth val="85"/>
        <c:axId val="139993856"/>
        <c:axId val="139995392"/>
      </c:barChart>
      <c:catAx>
        <c:axId val="139993856"/>
        <c:scaling>
          <c:orientation val="maxMin"/>
        </c:scaling>
        <c:delete val="0"/>
        <c:axPos val="l"/>
        <c:numFmt formatCode="General" sourceLinked="0"/>
        <c:majorTickMark val="none"/>
        <c:minorTickMark val="none"/>
        <c:tickLblPos val="nextTo"/>
        <c:txPr>
          <a:bodyPr/>
          <a:lstStyle/>
          <a:p>
            <a:pPr>
              <a:defRPr sz="1200" b="1"/>
            </a:pPr>
            <a:endParaRPr lang="en-US"/>
          </a:p>
        </c:txPr>
        <c:crossAx val="139995392"/>
        <c:crosses val="autoZero"/>
        <c:auto val="1"/>
        <c:lblAlgn val="ctr"/>
        <c:lblOffset val="100"/>
        <c:noMultiLvlLbl val="0"/>
      </c:catAx>
      <c:valAx>
        <c:axId val="139995392"/>
        <c:scaling>
          <c:orientation val="minMax"/>
          <c:max val="110"/>
          <c:min val="0"/>
        </c:scaling>
        <c:delete val="1"/>
        <c:axPos val="b"/>
        <c:numFmt formatCode="General" sourceLinked="1"/>
        <c:majorTickMark val="none"/>
        <c:minorTickMark val="none"/>
        <c:tickLblPos val="none"/>
        <c:crossAx val="139993856"/>
        <c:crosses val="max"/>
        <c:crossBetween val="between"/>
        <c:majorUnit val="100"/>
      </c:valAx>
      <c:spPr>
        <a:noFill/>
        <a:ln>
          <a:noFill/>
        </a:ln>
      </c:spPr>
    </c:plotArea>
    <c:plotVisOnly val="1"/>
    <c:dispBlanksAs val="gap"/>
    <c:showDLblsOverMax val="0"/>
  </c:chart>
  <c:spPr>
    <a:noFill/>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Yearly CSI Trend</a:t>
            </a:r>
          </a:p>
        </c:rich>
      </c:tx>
      <c:layout>
        <c:manualLayout>
          <c:xMode val="edge"/>
          <c:yMode val="edge"/>
          <c:x val="0.39015683467374068"/>
          <c:y val="0.13716591023701463"/>
        </c:manualLayout>
      </c:layout>
      <c:overlay val="0"/>
    </c:title>
    <c:autoTitleDeleted val="0"/>
    <c:plotArea>
      <c:layout>
        <c:manualLayout>
          <c:layoutTarget val="inner"/>
          <c:xMode val="edge"/>
          <c:yMode val="edge"/>
          <c:x val="0.12780986992010612"/>
          <c:y val="0.198406296035991"/>
          <c:w val="0.76542316167698288"/>
          <c:h val="0.55458579024066768"/>
        </c:manualLayout>
      </c:layout>
      <c:lineChart>
        <c:grouping val="standard"/>
        <c:varyColors val="0"/>
        <c:ser>
          <c:idx val="0"/>
          <c:order val="0"/>
          <c:tx>
            <c:strRef>
              <c:f>Data!$B$1</c:f>
              <c:strCache>
                <c:ptCount val="1"/>
                <c:pt idx="0">
                  <c:v>USA</c:v>
                </c:pt>
              </c:strCache>
            </c:strRef>
          </c:tx>
          <c:spPr>
            <a:ln>
              <a:solidFill>
                <a:srgbClr val="3C5BA2"/>
              </a:solidFill>
              <a:prstDash val="solid"/>
            </a:ln>
          </c:spPr>
          <c:marker>
            <c:symbol val="diamond"/>
            <c:size val="6"/>
          </c:marker>
          <c:dLbls>
            <c:dLbl>
              <c:idx val="1"/>
              <c:layout>
                <c:manualLayout>
                  <c:x val="-2.0762923351158619E-2"/>
                  <c:y val="-2.16843166918809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A8-4A81-A7AD-5EDCA4FE537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Data!$A$4:$A$14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Data!$B$4:$B$14</c:f>
              <c:numCache>
                <c:formatCode>0</c:formatCode>
                <c:ptCount val="11"/>
                <c:pt idx="0">
                  <c:v>77</c:v>
                </c:pt>
                <c:pt idx="1">
                  <c:v>77</c:v>
                </c:pt>
                <c:pt idx="2">
                  <c:v>77</c:v>
                </c:pt>
                <c:pt idx="3">
                  <c:v>79</c:v>
                </c:pt>
                <c:pt idx="4">
                  <c:v>77</c:v>
                </c:pt>
                <c:pt idx="5">
                  <c:v>79</c:v>
                </c:pt>
                <c:pt idx="6">
                  <c:v>78</c:v>
                </c:pt>
                <c:pt idx="7">
                  <c:v>79</c:v>
                </c:pt>
                <c:pt idx="8">
                  <c:v>80</c:v>
                </c:pt>
                <c:pt idx="9">
                  <c:v>80</c:v>
                </c:pt>
                <c:pt idx="10">
                  <c:v>80</c:v>
                </c:pt>
              </c:numCache>
            </c:numRef>
          </c:val>
          <c:smooth val="0"/>
          <c:extLst>
            <c:ext xmlns:c16="http://schemas.microsoft.com/office/drawing/2014/chart" uri="{C3380CC4-5D6E-409C-BE32-E72D297353CC}">
              <c16:uniqueId val="{00000002-DAA8-4A81-A7AD-5EDCA4FE537C}"/>
            </c:ext>
          </c:extLst>
        </c:ser>
        <c:ser>
          <c:idx val="1"/>
          <c:order val="1"/>
          <c:tx>
            <c:strRef>
              <c:f>Data!$C$1</c:f>
              <c:strCache>
                <c:ptCount val="1"/>
                <c:pt idx="0">
                  <c:v>All Others</c:v>
                </c:pt>
              </c:strCache>
            </c:strRef>
          </c:tx>
          <c:spPr>
            <a:ln w="28575">
              <a:solidFill>
                <a:srgbClr val="FF8000"/>
              </a:solidFill>
              <a:prstDash val="solid"/>
            </a:ln>
          </c:spPr>
          <c:marker>
            <c:symbol val="square"/>
            <c:size val="5"/>
            <c:spPr>
              <a:solidFill>
                <a:srgbClr val="FF8000"/>
              </a:solidFill>
              <a:ln>
                <a:solidFill>
                  <a:srgbClr val="FF8000"/>
                </a:solidFill>
              </a:ln>
            </c:spPr>
          </c:marker>
          <c:dLbls>
            <c:dLbl>
              <c:idx val="1"/>
              <c:layout>
                <c:manualLayout>
                  <c:x val="-2.0049910873440258E-2"/>
                  <c:y val="2.26928895612708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A8-4A81-A7AD-5EDCA4FE537C}"/>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Data!$A$4:$A$14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Data!$C$4:$C$14</c:f>
              <c:numCache>
                <c:formatCode>0</c:formatCode>
                <c:ptCount val="11"/>
                <c:pt idx="0">
                  <c:v>76</c:v>
                </c:pt>
                <c:pt idx="1">
                  <c:v>77</c:v>
                </c:pt>
                <c:pt idx="2">
                  <c:v>77</c:v>
                </c:pt>
                <c:pt idx="3">
                  <c:v>76</c:v>
                </c:pt>
                <c:pt idx="4">
                  <c:v>76</c:v>
                </c:pt>
                <c:pt idx="5">
                  <c:v>78</c:v>
                </c:pt>
                <c:pt idx="6">
                  <c:v>76</c:v>
                </c:pt>
                <c:pt idx="7">
                  <c:v>77</c:v>
                </c:pt>
                <c:pt idx="8">
                  <c:v>78</c:v>
                </c:pt>
                <c:pt idx="9">
                  <c:v>78</c:v>
                </c:pt>
                <c:pt idx="10">
                  <c:v>78</c:v>
                </c:pt>
              </c:numCache>
            </c:numRef>
          </c:val>
          <c:smooth val="0"/>
          <c:extLst>
            <c:ext xmlns:c16="http://schemas.microsoft.com/office/drawing/2014/chart" uri="{C3380CC4-5D6E-409C-BE32-E72D297353CC}">
              <c16:uniqueId val="{00000005-DAA8-4A81-A7AD-5EDCA4FE537C}"/>
            </c:ext>
          </c:extLst>
        </c:ser>
        <c:dLbls>
          <c:showLegendKey val="0"/>
          <c:showVal val="1"/>
          <c:showCatName val="0"/>
          <c:showSerName val="0"/>
          <c:showPercent val="0"/>
          <c:showBubbleSize val="0"/>
        </c:dLbls>
        <c:marker val="1"/>
        <c:smooth val="0"/>
        <c:axId val="235270144"/>
        <c:axId val="235271680"/>
      </c:lineChart>
      <c:lineChart>
        <c:grouping val="standard"/>
        <c:varyColors val="0"/>
        <c:ser>
          <c:idx val="2"/>
          <c:order val="2"/>
          <c:tx>
            <c:strRef>
              <c:f>Data!$D$1</c:f>
              <c:strCache>
                <c:ptCount val="1"/>
                <c:pt idx="0">
                  <c:v>% USA</c:v>
                </c:pt>
              </c:strCache>
            </c:strRef>
          </c:tx>
          <c:spPr>
            <a:ln w="28575">
              <a:solidFill>
                <a:srgbClr val="99CC33"/>
              </a:solidFill>
              <a:prstDash val="solid"/>
            </a:ln>
          </c:spPr>
          <c:marker>
            <c:symbol val="triangle"/>
            <c:size val="6"/>
            <c:spPr>
              <a:solidFill>
                <a:srgbClr val="99CC33"/>
              </a:solidFill>
              <a:ln>
                <a:solidFill>
                  <a:srgbClr val="99CC33"/>
                </a:solidFill>
              </a:ln>
            </c:spPr>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Data!$A$4:$A$14</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Data!$D$4:$D$14</c:f>
              <c:numCache>
                <c:formatCode>0%</c:formatCode>
                <c:ptCount val="11"/>
                <c:pt idx="0">
                  <c:v>0.28999999999999998</c:v>
                </c:pt>
                <c:pt idx="1">
                  <c:v>0.27</c:v>
                </c:pt>
                <c:pt idx="2">
                  <c:v>0.28999999999999998</c:v>
                </c:pt>
                <c:pt idx="3">
                  <c:v>0.25</c:v>
                </c:pt>
                <c:pt idx="4">
                  <c:v>0.24</c:v>
                </c:pt>
                <c:pt idx="5">
                  <c:v>0.25</c:v>
                </c:pt>
                <c:pt idx="6">
                  <c:v>0.19</c:v>
                </c:pt>
                <c:pt idx="7">
                  <c:v>0.16</c:v>
                </c:pt>
                <c:pt idx="8">
                  <c:v>0.17</c:v>
                </c:pt>
                <c:pt idx="9">
                  <c:v>0.16</c:v>
                </c:pt>
                <c:pt idx="10">
                  <c:v>0.14000000000000001</c:v>
                </c:pt>
              </c:numCache>
            </c:numRef>
          </c:val>
          <c:smooth val="0"/>
          <c:extLst>
            <c:ext xmlns:c16="http://schemas.microsoft.com/office/drawing/2014/chart" uri="{C3380CC4-5D6E-409C-BE32-E72D297353CC}">
              <c16:uniqueId val="{00000006-DAA8-4A81-A7AD-5EDCA4FE537C}"/>
            </c:ext>
          </c:extLst>
        </c:ser>
        <c:dLbls>
          <c:showLegendKey val="0"/>
          <c:showVal val="1"/>
          <c:showCatName val="0"/>
          <c:showSerName val="0"/>
          <c:showPercent val="0"/>
          <c:showBubbleSize val="0"/>
        </c:dLbls>
        <c:marker val="1"/>
        <c:smooth val="0"/>
        <c:axId val="595746872"/>
        <c:axId val="595749496"/>
      </c:lineChart>
      <c:catAx>
        <c:axId val="235270144"/>
        <c:scaling>
          <c:orientation val="minMax"/>
        </c:scaling>
        <c:delete val="0"/>
        <c:axPos val="b"/>
        <c:numFmt formatCode="General" sourceLinked="1"/>
        <c:majorTickMark val="out"/>
        <c:minorTickMark val="none"/>
        <c:tickLblPos val="nextTo"/>
        <c:spPr>
          <a:ln>
            <a:solidFill>
              <a:sysClr val="windowText" lastClr="000000"/>
            </a:solidFill>
          </a:ln>
        </c:spPr>
        <c:txPr>
          <a:bodyPr rot="-2700000"/>
          <a:lstStyle/>
          <a:p>
            <a:pPr>
              <a:defRPr/>
            </a:pPr>
            <a:endParaRPr lang="en-US"/>
          </a:p>
        </c:txPr>
        <c:crossAx val="235271680"/>
        <c:crosses val="autoZero"/>
        <c:auto val="1"/>
        <c:lblAlgn val="ctr"/>
        <c:lblOffset val="100"/>
        <c:noMultiLvlLbl val="0"/>
      </c:catAx>
      <c:valAx>
        <c:axId val="235271680"/>
        <c:scaling>
          <c:orientation val="minMax"/>
          <c:max val="85"/>
          <c:min val="65"/>
        </c:scaling>
        <c:delete val="0"/>
        <c:axPos val="l"/>
        <c:title>
          <c:tx>
            <c:rich>
              <a:bodyPr/>
              <a:lstStyle/>
              <a:p>
                <a:pPr>
                  <a:defRPr/>
                </a:pPr>
                <a:r>
                  <a:rPr lang="en-US" dirty="0"/>
                  <a:t>CSI Score</a:t>
                </a:r>
              </a:p>
            </c:rich>
          </c:tx>
          <c:layout>
            <c:manualLayout>
              <c:xMode val="edge"/>
              <c:yMode val="edge"/>
              <c:x val="5.3760579392816539E-2"/>
              <c:y val="0.38670272116136761"/>
            </c:manualLayout>
          </c:layout>
          <c:overlay val="0"/>
        </c:title>
        <c:numFmt formatCode="0" sourceLinked="0"/>
        <c:majorTickMark val="out"/>
        <c:minorTickMark val="none"/>
        <c:tickLblPos val="nextTo"/>
        <c:spPr>
          <a:ln>
            <a:solidFill>
              <a:schemeClr val="bg1">
                <a:lumMod val="75000"/>
              </a:schemeClr>
            </a:solidFill>
          </a:ln>
        </c:spPr>
        <c:crossAx val="235270144"/>
        <c:crosses val="autoZero"/>
        <c:crossBetween val="between"/>
        <c:majorUnit val="5"/>
      </c:valAx>
      <c:valAx>
        <c:axId val="595749496"/>
        <c:scaling>
          <c:orientation val="minMax"/>
          <c:max val="1"/>
        </c:scaling>
        <c:delete val="0"/>
        <c:axPos val="r"/>
        <c:title>
          <c:tx>
            <c:rich>
              <a:bodyPr/>
              <a:lstStyle/>
              <a:p>
                <a:pPr>
                  <a:defRPr/>
                </a:pPr>
                <a:r>
                  <a:rPr lang="en-US" dirty="0"/>
                  <a:t>% Respondents</a:t>
                </a:r>
              </a:p>
            </c:rich>
          </c:tx>
          <c:layout>
            <c:manualLayout>
              <c:xMode val="edge"/>
              <c:yMode val="edge"/>
              <c:x val="0.95779112102965736"/>
              <c:y val="0.342557407252989"/>
            </c:manualLayout>
          </c:layout>
          <c:overlay val="0"/>
        </c:title>
        <c:numFmt formatCode="0%" sourceLinked="1"/>
        <c:majorTickMark val="out"/>
        <c:minorTickMark val="none"/>
        <c:tickLblPos val="nextTo"/>
        <c:spPr>
          <a:ln>
            <a:solidFill>
              <a:schemeClr val="bg1">
                <a:lumMod val="75000"/>
              </a:schemeClr>
            </a:solidFill>
          </a:ln>
        </c:spPr>
        <c:crossAx val="595746872"/>
        <c:crosses val="max"/>
        <c:crossBetween val="between"/>
        <c:majorUnit val="0.2"/>
      </c:valAx>
      <c:catAx>
        <c:axId val="595746872"/>
        <c:scaling>
          <c:orientation val="minMax"/>
        </c:scaling>
        <c:delete val="1"/>
        <c:axPos val="b"/>
        <c:numFmt formatCode="General" sourceLinked="1"/>
        <c:majorTickMark val="out"/>
        <c:minorTickMark val="none"/>
        <c:tickLblPos val="nextTo"/>
        <c:crossAx val="595749496"/>
        <c:crosses val="autoZero"/>
        <c:auto val="1"/>
        <c:lblAlgn val="ctr"/>
        <c:lblOffset val="100"/>
        <c:noMultiLvlLbl val="0"/>
      </c:catAx>
      <c:dTable>
        <c:showHorzBorder val="1"/>
        <c:showVertBorder val="1"/>
        <c:showOutline val="1"/>
        <c:showKeys val="1"/>
        <c:spPr>
          <a:ln>
            <a:solidFill>
              <a:schemeClr val="bg1">
                <a:lumMod val="75000"/>
              </a:schemeClr>
            </a:solidFill>
          </a:ln>
        </c:spPr>
        <c:txPr>
          <a:bodyPr/>
          <a:lstStyle/>
          <a:p>
            <a:pPr rtl="0">
              <a:defRPr b="0"/>
            </a:pPr>
            <a:endParaRPr lang="en-US"/>
          </a:p>
        </c:txPr>
      </c:dTable>
      <c:spPr>
        <a:noFill/>
        <a:ln w="25400">
          <a:noFill/>
        </a:ln>
      </c:spPr>
    </c:plotArea>
    <c:plotVisOnly val="1"/>
    <c:dispBlanksAs val="gap"/>
    <c:showDLblsOverMax val="0"/>
  </c:chart>
  <c:txPr>
    <a:bodyPr/>
    <a:lstStyle/>
    <a:p>
      <a:pPr>
        <a:defRPr b="1">
          <a:latin typeface="Arial" panose="020B0604020202020204" pitchFamily="34" charset="0"/>
          <a:cs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fontAlgn="auto">
              <a:spcBef>
                <a:spcPts val="0"/>
              </a:spcBef>
              <a:spcAft>
                <a:spcPts val="0"/>
              </a:spcAft>
              <a:defRPr sz="1200">
                <a:latin typeface="+mn-lt"/>
              </a:defRPr>
            </a:lvl1pPr>
          </a:lstStyle>
          <a:p>
            <a:pPr>
              <a:defRPr/>
            </a:pPr>
            <a:endParaRPr lang="it-IT"/>
          </a:p>
        </p:txBody>
      </p:sp>
      <p:sp>
        <p:nvSpPr>
          <p:cNvPr id="3" name="Date Placeholder 2"/>
          <p:cNvSpPr>
            <a:spLocks noGrp="1"/>
          </p:cNvSpPr>
          <p:nvPr>
            <p:ph type="dt" sz="quarter" idx="1"/>
          </p:nvPr>
        </p:nvSpPr>
        <p:spPr>
          <a:xfrm>
            <a:off x="3971344" y="0"/>
            <a:ext cx="3037840" cy="464820"/>
          </a:xfrm>
          <a:prstGeom prst="rect">
            <a:avLst/>
          </a:prstGeom>
        </p:spPr>
        <p:txBody>
          <a:bodyPr vert="horz" lIns="93167" tIns="46585" rIns="93167" bIns="46585" rtlCol="0"/>
          <a:lstStyle>
            <a:lvl1pPr algn="r" fontAlgn="auto">
              <a:spcBef>
                <a:spcPts val="0"/>
              </a:spcBef>
              <a:spcAft>
                <a:spcPts val="0"/>
              </a:spcAft>
              <a:defRPr sz="1200">
                <a:latin typeface="+mn-lt"/>
              </a:defRPr>
            </a:lvl1pPr>
          </a:lstStyle>
          <a:p>
            <a:pPr>
              <a:defRPr/>
            </a:pPr>
            <a:fld id="{BB2AB392-C8F4-44F7-BE5D-17293173C05B}" type="datetimeFigureOut">
              <a:rPr lang="it-IT"/>
              <a:pPr>
                <a:defRPr/>
              </a:pPr>
              <a:t>25/02/2020</a:t>
            </a:fld>
            <a:endParaRPr lang="it-IT"/>
          </a:p>
        </p:txBody>
      </p:sp>
      <p:sp>
        <p:nvSpPr>
          <p:cNvPr id="4" name="Footer Placeholder 3"/>
          <p:cNvSpPr>
            <a:spLocks noGrp="1"/>
          </p:cNvSpPr>
          <p:nvPr>
            <p:ph type="ftr" sz="quarter" idx="2"/>
          </p:nvPr>
        </p:nvSpPr>
        <p:spPr>
          <a:xfrm>
            <a:off x="0" y="8829429"/>
            <a:ext cx="3037840" cy="464820"/>
          </a:xfrm>
          <a:prstGeom prst="rect">
            <a:avLst/>
          </a:prstGeom>
        </p:spPr>
        <p:txBody>
          <a:bodyPr vert="horz" lIns="93167" tIns="46585" rIns="93167" bIns="46585" rtlCol="0" anchor="b"/>
          <a:lstStyle>
            <a:lvl1pPr algn="l" fontAlgn="auto">
              <a:spcBef>
                <a:spcPts val="0"/>
              </a:spcBef>
              <a:spcAft>
                <a:spcPts val="0"/>
              </a:spcAft>
              <a:defRPr sz="1200">
                <a:latin typeface="+mn-lt"/>
              </a:defRPr>
            </a:lvl1pPr>
          </a:lstStyle>
          <a:p>
            <a:pPr>
              <a:defRPr/>
            </a:pPr>
            <a:endParaRPr lang="it-IT"/>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lIns="93167" tIns="46585" rIns="93167" bIns="46585" rtlCol="0" anchor="b"/>
          <a:lstStyle>
            <a:lvl1pPr algn="r" fontAlgn="auto">
              <a:spcBef>
                <a:spcPts val="0"/>
              </a:spcBef>
              <a:spcAft>
                <a:spcPts val="0"/>
              </a:spcAft>
              <a:defRPr sz="1200">
                <a:latin typeface="+mn-lt"/>
              </a:defRPr>
            </a:lvl1pPr>
          </a:lstStyle>
          <a:p>
            <a:pPr>
              <a:defRPr/>
            </a:pPr>
            <a:fld id="{5E1AE230-9A99-4BEA-9E87-1EC9577A9246}" type="slidenum">
              <a:rPr lang="it-IT"/>
              <a:pPr>
                <a:defRPr/>
              </a:pPr>
              <a:t>‹#›</a:t>
            </a:fld>
            <a:endParaRPr lang="it-IT"/>
          </a:p>
        </p:txBody>
      </p:sp>
    </p:spTree>
    <p:extLst>
      <p:ext uri="{BB962C8B-B14F-4D97-AF65-F5344CB8AC3E}">
        <p14:creationId xmlns:p14="http://schemas.microsoft.com/office/powerpoint/2010/main" val="3721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fontAlgn="auto">
              <a:spcBef>
                <a:spcPts val="0"/>
              </a:spcBef>
              <a:spcAft>
                <a:spcPts val="0"/>
              </a:spcAft>
              <a:defRPr sz="1200">
                <a:latin typeface="+mn-lt"/>
              </a:defRPr>
            </a:lvl1pPr>
          </a:lstStyle>
          <a:p>
            <a:pPr>
              <a:defRPr/>
            </a:pPr>
            <a:endParaRPr lang="it-IT"/>
          </a:p>
        </p:txBody>
      </p:sp>
      <p:sp>
        <p:nvSpPr>
          <p:cNvPr id="3" name="Date Placeholder 2"/>
          <p:cNvSpPr>
            <a:spLocks noGrp="1"/>
          </p:cNvSpPr>
          <p:nvPr>
            <p:ph type="dt" idx="1"/>
          </p:nvPr>
        </p:nvSpPr>
        <p:spPr>
          <a:xfrm>
            <a:off x="3971344" y="0"/>
            <a:ext cx="3037840" cy="464820"/>
          </a:xfrm>
          <a:prstGeom prst="rect">
            <a:avLst/>
          </a:prstGeom>
        </p:spPr>
        <p:txBody>
          <a:bodyPr vert="horz" lIns="93167" tIns="46585" rIns="93167" bIns="46585" rtlCol="0"/>
          <a:lstStyle>
            <a:lvl1pPr algn="r" fontAlgn="auto">
              <a:spcBef>
                <a:spcPts val="0"/>
              </a:spcBef>
              <a:spcAft>
                <a:spcPts val="0"/>
              </a:spcAft>
              <a:defRPr sz="1200">
                <a:latin typeface="+mn-lt"/>
              </a:defRPr>
            </a:lvl1pPr>
          </a:lstStyle>
          <a:p>
            <a:pPr>
              <a:defRPr/>
            </a:pPr>
            <a:fld id="{ACFB751F-DE9B-4EBA-A310-4A8668602C1D}" type="datetimeFigureOut">
              <a:rPr lang="it-IT"/>
              <a:pPr>
                <a:defRPr/>
              </a:pPr>
              <a:t>25/02/2020</a:t>
            </a:fld>
            <a:endParaRPr lang="it-IT"/>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5" rIns="93167" bIns="46585" rtlCol="0" anchor="ctr"/>
          <a:lstStyle/>
          <a:p>
            <a:pPr lvl="0"/>
            <a:endParaRPr lang="it-IT"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5" rIns="93167" bIns="4658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p:cNvSpPr>
            <a:spLocks noGrp="1"/>
          </p:cNvSpPr>
          <p:nvPr>
            <p:ph type="ftr" sz="quarter" idx="4"/>
          </p:nvPr>
        </p:nvSpPr>
        <p:spPr>
          <a:xfrm>
            <a:off x="0" y="8829429"/>
            <a:ext cx="3037840" cy="464820"/>
          </a:xfrm>
          <a:prstGeom prst="rect">
            <a:avLst/>
          </a:prstGeom>
        </p:spPr>
        <p:txBody>
          <a:bodyPr vert="horz" lIns="93167" tIns="46585" rIns="93167" bIns="46585" rtlCol="0" anchor="b"/>
          <a:lstStyle>
            <a:lvl1pPr algn="l" fontAlgn="auto">
              <a:spcBef>
                <a:spcPts val="0"/>
              </a:spcBef>
              <a:spcAft>
                <a:spcPts val="0"/>
              </a:spcAft>
              <a:defRPr sz="1200">
                <a:latin typeface="+mn-lt"/>
              </a:defRPr>
            </a:lvl1pPr>
          </a:lstStyle>
          <a:p>
            <a:pPr>
              <a:defRPr/>
            </a:pPr>
            <a:endParaRPr lang="it-IT"/>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67" tIns="46585" rIns="93167" bIns="46585" rtlCol="0" anchor="b"/>
          <a:lstStyle>
            <a:lvl1pPr algn="r" fontAlgn="auto">
              <a:spcBef>
                <a:spcPts val="0"/>
              </a:spcBef>
              <a:spcAft>
                <a:spcPts val="0"/>
              </a:spcAft>
              <a:defRPr sz="1200">
                <a:latin typeface="+mn-lt"/>
              </a:defRPr>
            </a:lvl1pPr>
          </a:lstStyle>
          <a:p>
            <a:pPr>
              <a:defRPr/>
            </a:pPr>
            <a:fld id="{DA33AB61-1351-4532-9CFF-438067BC03EB}" type="slidenum">
              <a:rPr lang="it-IT"/>
              <a:pPr>
                <a:defRPr/>
              </a:pPr>
              <a:t>‹#›</a:t>
            </a:fld>
            <a:endParaRPr lang="it-IT"/>
          </a:p>
        </p:txBody>
      </p:sp>
    </p:spTree>
    <p:extLst>
      <p:ext uri="{BB962C8B-B14F-4D97-AF65-F5344CB8AC3E}">
        <p14:creationId xmlns:p14="http://schemas.microsoft.com/office/powerpoint/2010/main" val="3679594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83972" name="Slide Number Placeholder 3"/>
          <p:cNvSpPr>
            <a:spLocks noGrp="1"/>
          </p:cNvSpPr>
          <p:nvPr>
            <p:ph type="sldNum" sz="quarter" idx="5"/>
          </p:nvPr>
        </p:nvSpPr>
        <p:spPr/>
        <p:txBody>
          <a:bodyPr/>
          <a:lstStyle/>
          <a:p>
            <a:pPr defTabSz="920165">
              <a:defRPr/>
            </a:pPr>
            <a:fld id="{E1B128E1-A2DC-4F52-86B2-12BBF2775BDC}" type="slidenum">
              <a:rPr lang="en-US" smtClean="0">
                <a:ea typeface="ＭＳ Ｐゴシック" charset="-128"/>
              </a:rPr>
              <a:pPr defTabSz="920165">
                <a:defRPr/>
              </a:pPr>
              <a:t>11</a:t>
            </a:fld>
            <a:endParaRPr lang="en-US" dirty="0">
              <a:ea typeface="ＭＳ Ｐゴシック" charset="-128"/>
            </a:endParaRPr>
          </a:p>
        </p:txBody>
      </p:sp>
    </p:spTree>
    <p:extLst>
      <p:ext uri="{BB962C8B-B14F-4D97-AF65-F5344CB8AC3E}">
        <p14:creationId xmlns:p14="http://schemas.microsoft.com/office/powerpoint/2010/main" val="184981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A33AB61-1351-4532-9CFF-438067BC03EB}" type="slidenum">
              <a:rPr lang="it-IT" smtClean="0"/>
              <a:pPr>
                <a:defRPr/>
              </a:pPr>
              <a:t>16</a:t>
            </a:fld>
            <a:endParaRPr lang="it-IT"/>
          </a:p>
        </p:txBody>
      </p:sp>
    </p:spTree>
    <p:extLst>
      <p:ext uri="{BB962C8B-B14F-4D97-AF65-F5344CB8AC3E}">
        <p14:creationId xmlns:p14="http://schemas.microsoft.com/office/powerpoint/2010/main" val="170980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kstallard@cfigroup.com" TargetMode="External"/><Relationship Id="rId2" Type="http://schemas.openxmlformats.org/officeDocument/2006/relationships/hyperlink" Target="http://www.cfigroup.com/" TargetMode="External"/><Relationship Id="rId1" Type="http://schemas.openxmlformats.org/officeDocument/2006/relationships/slideMaster" Target="../slideMasters/slideMaster1.xml"/><Relationship Id="rId6" Type="http://schemas.openxmlformats.org/officeDocument/2006/relationships/hyperlink" Target="mailto:theresa_spriggs@ios.doi.gov" TargetMode="External"/><Relationship Id="rId5" Type="http://schemas.openxmlformats.org/officeDocument/2006/relationships/hyperlink" Target="mailto:Jessica_reed@ios.doi.gov" TargetMode="External"/><Relationship Id="rId4" Type="http://schemas.openxmlformats.org/officeDocument/2006/relationships/hyperlink" Target="mailto:mensman@cfigroup.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uzzle.jpg"/>
          <p:cNvPicPr>
            <a:picLocks noChangeAspect="1"/>
          </p:cNvPicPr>
          <p:nvPr userDrawn="1"/>
        </p:nvPicPr>
        <p:blipFill>
          <a:blip r:embed="rId2" cstate="print"/>
          <a:stretch>
            <a:fillRect/>
          </a:stretch>
        </p:blipFill>
        <p:spPr>
          <a:xfrm>
            <a:off x="0" y="458410"/>
            <a:ext cx="9144000" cy="2360990"/>
          </a:xfrm>
          <a:prstGeom prst="rect">
            <a:avLst/>
          </a:prstGeom>
        </p:spPr>
      </p:pic>
      <p:sp>
        <p:nvSpPr>
          <p:cNvPr id="14" name="Text Placeholder 13"/>
          <p:cNvSpPr>
            <a:spLocks noGrp="1"/>
          </p:cNvSpPr>
          <p:nvPr>
            <p:ph type="body" sz="quarter" idx="15"/>
          </p:nvPr>
        </p:nvSpPr>
        <p:spPr>
          <a:xfrm>
            <a:off x="1888436" y="3643317"/>
            <a:ext cx="5357282" cy="1285876"/>
          </a:xfrm>
          <a:prstGeom prst="rect">
            <a:avLst/>
          </a:prstGeom>
        </p:spPr>
        <p:txBody>
          <a:bodyPr/>
          <a:lstStyle>
            <a:lvl1pPr algn="ctr">
              <a:lnSpc>
                <a:spcPct val="100000"/>
              </a:lnSpc>
              <a:buFontTx/>
              <a:buNone/>
              <a:defRPr sz="2800" b="1" baseline="0">
                <a:solidFill>
                  <a:schemeClr val="bg2"/>
                </a:solidFill>
                <a:latin typeface="+mj-lt"/>
                <a:cs typeface="Calibri" pitchFamily="34" charset="0"/>
              </a:defRPr>
            </a:lvl1pPr>
            <a:lvl2pPr algn="ctr">
              <a:lnSpc>
                <a:spcPct val="100000"/>
              </a:lnSpc>
              <a:buFontTx/>
              <a:buNone/>
              <a:defRPr sz="2000" b="1">
                <a:solidFill>
                  <a:schemeClr val="tx1"/>
                </a:solidFill>
                <a:latin typeface="Arial" pitchFamily="34" charset="0"/>
                <a:cs typeface="Arial" pitchFamily="34" charset="0"/>
              </a:defRPr>
            </a:lvl2pPr>
            <a:lvl3pPr marL="0" indent="0" algn="ctr">
              <a:lnSpc>
                <a:spcPct val="100000"/>
              </a:lnSpc>
              <a:buFontTx/>
              <a:buNone/>
              <a:defRPr sz="2000">
                <a:latin typeface="Arial" pitchFamily="34" charset="0"/>
                <a:cs typeface="Arial" pitchFamily="34" charset="0"/>
              </a:defRPr>
            </a:lvl3pPr>
            <a:lvl4pPr>
              <a:buFontTx/>
              <a:buNone/>
              <a:defRPr/>
            </a:lvl4pPr>
            <a:lvl5pPr>
              <a:buFontTx/>
              <a:buNone/>
              <a:defRPr/>
            </a:lvl5pPr>
          </a:lstStyle>
          <a:p>
            <a:pPr lvl="0"/>
            <a:r>
              <a:rPr lang="en-US"/>
              <a:t>Click to edit Master text styles</a:t>
            </a:r>
          </a:p>
        </p:txBody>
      </p:sp>
      <p:sp>
        <p:nvSpPr>
          <p:cNvPr id="16" name="Text Placeholder 15"/>
          <p:cNvSpPr>
            <a:spLocks noGrp="1"/>
          </p:cNvSpPr>
          <p:nvPr>
            <p:ph type="body" sz="quarter" idx="16"/>
          </p:nvPr>
        </p:nvSpPr>
        <p:spPr>
          <a:xfrm>
            <a:off x="2723994" y="5257802"/>
            <a:ext cx="3827960" cy="908049"/>
          </a:xfrm>
          <a:prstGeom prst="rect">
            <a:avLst/>
          </a:prstGeom>
        </p:spPr>
        <p:txBody>
          <a:bodyPr>
            <a:noAutofit/>
          </a:bodyPr>
          <a:lstStyle>
            <a:lvl1pPr marL="342900" marR="0" indent="-342900" algn="ctr" defTabSz="914400" rtl="0" eaLnBrk="1" fontAlgn="auto" latinLnBrk="0" hangingPunct="1">
              <a:lnSpc>
                <a:spcPct val="100000"/>
              </a:lnSpc>
              <a:spcBef>
                <a:spcPts val="0"/>
              </a:spcBef>
              <a:spcAft>
                <a:spcPts val="0"/>
              </a:spcAft>
              <a:buClrTx/>
              <a:buSzTx/>
              <a:buFontTx/>
              <a:buNone/>
              <a:tabLst/>
              <a:defRPr sz="1800" b="0" i="0" baseline="0">
                <a:solidFill>
                  <a:schemeClr val="tx1"/>
                </a:solidFill>
                <a:latin typeface="Arial" pitchFamily="34" charset="0"/>
                <a:cs typeface="Arial" pitchFamily="34" charset="0"/>
              </a:defRPr>
            </a:lvl1pPr>
            <a:lvl2pPr>
              <a:defRPr sz="1000" i="1">
                <a:latin typeface="Arial" pitchFamily="34" charset="0"/>
                <a:cs typeface="Arial" pitchFamily="34" charset="0"/>
              </a:defRPr>
            </a:lvl2pPr>
            <a:lvl3pPr>
              <a:defRPr sz="1000" i="1">
                <a:latin typeface="Arial" pitchFamily="34" charset="0"/>
                <a:cs typeface="Arial" pitchFamily="34" charset="0"/>
              </a:defRPr>
            </a:lvl3pPr>
            <a:lvl4pPr>
              <a:defRPr sz="1000" i="1">
                <a:latin typeface="Arial" pitchFamily="34" charset="0"/>
                <a:cs typeface="Arial" pitchFamily="34" charset="0"/>
              </a:defRPr>
            </a:lvl4pPr>
            <a:lvl5pPr>
              <a:defRPr sz="1000" i="1">
                <a:latin typeface="Arial" pitchFamily="34" charset="0"/>
                <a:cs typeface="Arial" pitchFamily="34" charset="0"/>
              </a:defRPr>
            </a:lvl5pPr>
          </a:lstStyle>
          <a:p>
            <a:pPr lvl="0"/>
            <a:r>
              <a:rPr lang="en-US"/>
              <a:t>Click to edit Master text styles</a:t>
            </a:r>
          </a:p>
        </p:txBody>
      </p:sp>
      <p:sp>
        <p:nvSpPr>
          <p:cNvPr id="11" name="Rectangle 10"/>
          <p:cNvSpPr/>
          <p:nvPr userDrawn="1"/>
        </p:nvSpPr>
        <p:spPr>
          <a:xfrm>
            <a:off x="0" y="0"/>
            <a:ext cx="9144000" cy="457200"/>
          </a:xfrm>
          <a:prstGeom prst="rect">
            <a:avLst/>
          </a:prstGeom>
          <a:solidFill>
            <a:schemeClr val="bg2"/>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Connector 14"/>
          <p:cNvCxnSpPr/>
          <p:nvPr userDrawn="1"/>
        </p:nvCxnSpPr>
        <p:spPr>
          <a:xfrm>
            <a:off x="-8164" y="2819400"/>
            <a:ext cx="915314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Picture 16" descr="Logo_CFI_blue-1inch.gif"/>
          <p:cNvPicPr>
            <a:picLocks noChangeAspect="1"/>
          </p:cNvPicPr>
          <p:nvPr userDrawn="1"/>
        </p:nvPicPr>
        <p:blipFill>
          <a:blip r:embed="rId3" cstate="print"/>
          <a:stretch>
            <a:fillRect/>
          </a:stretch>
        </p:blipFill>
        <p:spPr>
          <a:xfrm>
            <a:off x="228600" y="2280920"/>
            <a:ext cx="1524000" cy="3860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Divider 1">
    <p:spTree>
      <p:nvGrpSpPr>
        <p:cNvPr id="1" name=""/>
        <p:cNvGrpSpPr/>
        <p:nvPr/>
      </p:nvGrpSpPr>
      <p:grpSpPr>
        <a:xfrm>
          <a:off x="0" y="0"/>
          <a:ext cx="0" cy="0"/>
          <a:chOff x="0" y="0"/>
          <a:chExt cx="0" cy="0"/>
        </a:xfrm>
      </p:grpSpPr>
      <p:sp>
        <p:nvSpPr>
          <p:cNvPr id="6" name="Rectangle 5"/>
          <p:cNvSpPr/>
          <p:nvPr userDrawn="1"/>
        </p:nvSpPr>
        <p:spPr>
          <a:xfrm>
            <a:off x="0" y="0"/>
            <a:ext cx="6248400" cy="6858000"/>
          </a:xfrm>
          <a:prstGeom prst="rect">
            <a:avLst/>
          </a:prstGeom>
          <a:solidFill>
            <a:srgbClr val="2F58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egnaposto testo 5"/>
          <p:cNvSpPr>
            <a:spLocks noGrp="1"/>
          </p:cNvSpPr>
          <p:nvPr>
            <p:ph type="body" sz="quarter" idx="10"/>
          </p:nvPr>
        </p:nvSpPr>
        <p:spPr>
          <a:xfrm>
            <a:off x="6477000" y="1073934"/>
            <a:ext cx="2438400" cy="1397000"/>
          </a:xfrm>
          <a:prstGeom prst="rect">
            <a:avLst/>
          </a:prstGeom>
        </p:spPr>
        <p:txBody>
          <a:bodyPr>
            <a:normAutofit/>
          </a:bodyPr>
          <a:lstStyle>
            <a:lvl1pPr marL="0" indent="0">
              <a:spcBef>
                <a:spcPts val="0"/>
              </a:spcBef>
              <a:buNone/>
              <a:defRPr sz="2400" baseline="0">
                <a:solidFill>
                  <a:srgbClr val="2F58A7"/>
                </a:solidFill>
              </a:defRPr>
            </a:lvl1pPr>
            <a:lvl2pPr>
              <a:defRPr>
                <a:solidFill>
                  <a:schemeClr val="tx1"/>
                </a:solidFill>
              </a:defRPr>
            </a:lvl2pPr>
          </a:lstStyle>
          <a:p>
            <a:pPr lvl="0"/>
            <a:r>
              <a:rPr lang="en-US" dirty="0"/>
              <a:t>Click to edit Master text styles</a:t>
            </a:r>
          </a:p>
        </p:txBody>
      </p:sp>
      <p:sp>
        <p:nvSpPr>
          <p:cNvPr id="7" name="Rectangle 6"/>
          <p:cNvSpPr/>
          <p:nvPr userDrawn="1"/>
        </p:nvSpPr>
        <p:spPr>
          <a:xfrm>
            <a:off x="6172200" y="0"/>
            <a:ext cx="76200" cy="6858000"/>
          </a:xfrm>
          <a:prstGeom prst="rect">
            <a:avLst/>
          </a:prstGeom>
          <a:solidFill>
            <a:srgbClr val="99C525"/>
          </a:solidFill>
          <a:ln w="1270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vider 1">
    <p:spTree>
      <p:nvGrpSpPr>
        <p:cNvPr id="1" name=""/>
        <p:cNvGrpSpPr/>
        <p:nvPr/>
      </p:nvGrpSpPr>
      <p:grpSpPr>
        <a:xfrm>
          <a:off x="0" y="0"/>
          <a:ext cx="0" cy="0"/>
          <a:chOff x="0" y="0"/>
          <a:chExt cx="0" cy="0"/>
        </a:xfrm>
      </p:grpSpPr>
      <p:sp>
        <p:nvSpPr>
          <p:cNvPr id="9" name="Segnaposto testo 5"/>
          <p:cNvSpPr>
            <a:spLocks noGrp="1"/>
          </p:cNvSpPr>
          <p:nvPr>
            <p:ph type="body" sz="quarter" idx="11"/>
          </p:nvPr>
        </p:nvSpPr>
        <p:spPr>
          <a:xfrm>
            <a:off x="6477000" y="1073934"/>
            <a:ext cx="2438400" cy="1397000"/>
          </a:xfrm>
          <a:prstGeom prst="rect">
            <a:avLst/>
          </a:prstGeom>
        </p:spPr>
        <p:txBody>
          <a:bodyPr>
            <a:normAutofit/>
          </a:bodyPr>
          <a:lstStyle>
            <a:lvl1pPr marL="0" indent="0">
              <a:spcBef>
                <a:spcPts val="0"/>
              </a:spcBef>
              <a:buNone/>
              <a:defRPr sz="2400" baseline="0">
                <a:solidFill>
                  <a:srgbClr val="2F58A7"/>
                </a:solidFill>
              </a:defRPr>
            </a:lvl1pPr>
            <a:lvl2pPr>
              <a:defRPr>
                <a:solidFill>
                  <a:schemeClr val="tx1"/>
                </a:solidFill>
              </a:defRPr>
            </a:lvl2pPr>
          </a:lstStyle>
          <a:p>
            <a:pPr lvl="0"/>
            <a:r>
              <a:rPr lang="en-US" dirty="0"/>
              <a:t>Click to edit Master text styles</a:t>
            </a:r>
          </a:p>
        </p:txBody>
      </p:sp>
      <p:pic>
        <p:nvPicPr>
          <p:cNvPr id="2050" name="Picture 2"/>
          <p:cNvPicPr>
            <a:picLocks noChangeAspect="1" noChangeArrowheads="1"/>
          </p:cNvPicPr>
          <p:nvPr userDrawn="1"/>
        </p:nvPicPr>
        <p:blipFill>
          <a:blip r:embed="rId2" cstate="print"/>
          <a:srcRect/>
          <a:stretch>
            <a:fillRect/>
          </a:stretch>
        </p:blipFill>
        <p:spPr bwMode="auto">
          <a:xfrm>
            <a:off x="0" y="0"/>
            <a:ext cx="6324600" cy="6858000"/>
          </a:xfrm>
          <a:prstGeom prst="rect">
            <a:avLst/>
          </a:prstGeom>
          <a:noFill/>
          <a:ln w="9525">
            <a:noFill/>
            <a:miter lim="800000"/>
            <a:headEnd/>
            <a:tailEnd/>
          </a:ln>
        </p:spPr>
      </p:pic>
      <p:sp>
        <p:nvSpPr>
          <p:cNvPr id="7" name="Rectangle 6"/>
          <p:cNvSpPr/>
          <p:nvPr userDrawn="1"/>
        </p:nvSpPr>
        <p:spPr>
          <a:xfrm>
            <a:off x="6248400" y="0"/>
            <a:ext cx="76200" cy="6858000"/>
          </a:xfrm>
          <a:prstGeom prst="rect">
            <a:avLst/>
          </a:prstGeom>
          <a:solidFill>
            <a:srgbClr val="99C525"/>
          </a:solidFill>
          <a:ln w="1270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363" y="1166813"/>
            <a:ext cx="40767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9463" y="1166813"/>
            <a:ext cx="40782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Line 2"/>
          <p:cNvSpPr>
            <a:spLocks noChangeShapeType="1"/>
          </p:cNvSpPr>
          <p:nvPr userDrawn="1"/>
        </p:nvSpPr>
        <p:spPr bwMode="auto">
          <a:xfrm flipV="1">
            <a:off x="1548195" y="1143000"/>
            <a:ext cx="1467" cy="5257800"/>
          </a:xfrm>
          <a:prstGeom prst="line">
            <a:avLst/>
          </a:prstGeom>
          <a:noFill/>
          <a:ln w="12700">
            <a:solidFill>
              <a:srgbClr val="99CC33"/>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11" name="Text Placeholder 10"/>
          <p:cNvSpPr>
            <a:spLocks noGrp="1"/>
          </p:cNvSpPr>
          <p:nvPr>
            <p:ph type="body" sz="quarter" idx="11"/>
          </p:nvPr>
        </p:nvSpPr>
        <p:spPr>
          <a:xfrm>
            <a:off x="1703598" y="1051191"/>
            <a:ext cx="7024036" cy="5000625"/>
          </a:xfrm>
          <a:prstGeom prst="rect">
            <a:avLst/>
          </a:prstGeom>
        </p:spPr>
        <p:txBody>
          <a:bodyPr/>
          <a:lstStyle>
            <a:lvl1pPr marL="284163" indent="-284163">
              <a:lnSpc>
                <a:spcPct val="110000"/>
              </a:lnSpc>
              <a:spcBef>
                <a:spcPts val="600"/>
              </a:spcBef>
              <a:buClr>
                <a:srgbClr val="90BE43"/>
              </a:buClr>
              <a:buSzPct val="85000"/>
              <a:buFont typeface="Wingdings 3" pitchFamily="18" charset="2"/>
              <a:buChar char=""/>
              <a:defRPr sz="2400">
                <a:solidFill>
                  <a:schemeClr val="tx1"/>
                </a:solidFill>
              </a:defRPr>
            </a:lvl1pPr>
            <a:lvl2pPr>
              <a:buClr>
                <a:srgbClr val="90BE43"/>
              </a:buClr>
              <a:buSzPct val="80000"/>
              <a:buFont typeface="Wingdings" pitchFamily="2" charset="2"/>
              <a:buChar char="§"/>
              <a:defRPr>
                <a:solidFill>
                  <a:srgbClr val="002C76"/>
                </a:solidFill>
              </a:defRPr>
            </a:lvl2pPr>
            <a:lvl3pPr>
              <a:buClr>
                <a:srgbClr val="90BE43"/>
              </a:buClr>
              <a:buSzPct val="80000"/>
              <a:buFont typeface="Wingdings" pitchFamily="2" charset="2"/>
              <a:buChar char="§"/>
              <a:defRPr lang="en-US" dirty="0" smtClean="0"/>
            </a:lvl3pPr>
            <a:lvl4pPr>
              <a:buClr>
                <a:srgbClr val="90BE43"/>
              </a:buClr>
              <a:buSzPct val="80000"/>
              <a:buFont typeface="Wingdings" pitchFamily="2" charset="2"/>
              <a:buChar char="§"/>
              <a:defRPr lang="en-US" dirty="0" smtClean="0"/>
            </a:lvl4pPr>
            <a:lvl5pPr>
              <a:buClr>
                <a:srgbClr val="90BE43"/>
              </a:buClr>
              <a:buSzPct val="80000"/>
              <a:buFont typeface="Wingdings" pitchFamily="2" charset="2"/>
              <a:buChar char="§"/>
              <a:defRPr lang="it-IT" dirty="0"/>
            </a:lvl5pPr>
          </a:lstStyle>
          <a:p>
            <a:pPr lvl="0"/>
            <a:r>
              <a:rPr lang="en-US"/>
              <a:t>Click to edit Master text styles</a:t>
            </a:r>
          </a:p>
        </p:txBody>
      </p:sp>
      <p:sp>
        <p:nvSpPr>
          <p:cNvPr id="7" name="Titolo 6"/>
          <p:cNvSpPr>
            <a:spLocks noGrp="1"/>
          </p:cNvSpPr>
          <p:nvPr>
            <p:ph type="title" hasCustomPrompt="1"/>
          </p:nvPr>
        </p:nvSpPr>
        <p:spPr>
          <a:xfrm>
            <a:off x="302752" y="984252"/>
            <a:ext cx="1231514" cy="582612"/>
          </a:xfrm>
        </p:spPr>
        <p:txBody>
          <a:bodyPr/>
          <a:lstStyle>
            <a:lvl1pPr algn="r">
              <a:defRPr sz="1400">
                <a:solidFill>
                  <a:srgbClr val="99CC33"/>
                </a:solidFill>
              </a:defRPr>
            </a:lvl1pPr>
          </a:lstStyle>
          <a:p>
            <a:r>
              <a:rPr lang="it-IT" dirty="0"/>
              <a:t>CONTENTS</a:t>
            </a:r>
          </a:p>
        </p:txBody>
      </p:sp>
      <p:sp>
        <p:nvSpPr>
          <p:cNvPr id="6"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10" name="Straight Connector 9"/>
          <p:cNvCxnSpPr/>
          <p:nvPr userDrawn="1"/>
        </p:nvCxnSpPr>
        <p:spPr>
          <a:xfrm>
            <a:off x="1505991" y="3048000"/>
            <a:ext cx="61722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p:nvPr>
        </p:nvSpPr>
        <p:spPr>
          <a:xfrm>
            <a:off x="1396539" y="2514600"/>
            <a:ext cx="6400800" cy="2743200"/>
          </a:xfrm>
          <a:ln>
            <a:noFill/>
          </a:ln>
        </p:spPr>
        <p:txBody>
          <a:bodyPr>
            <a:normAutofit/>
          </a:bodyPr>
          <a:lstStyle>
            <a:lvl1pPr>
              <a:defRPr sz="2800" b="1">
                <a:solidFill>
                  <a:schemeClr val="bg2"/>
                </a:solidFill>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 and Sidebar">
    <p:spTree>
      <p:nvGrpSpPr>
        <p:cNvPr id="1" name=""/>
        <p:cNvGrpSpPr/>
        <p:nvPr/>
      </p:nvGrpSpPr>
      <p:grpSpPr>
        <a:xfrm>
          <a:off x="0" y="0"/>
          <a:ext cx="0" cy="0"/>
          <a:chOff x="0" y="0"/>
          <a:chExt cx="0" cy="0"/>
        </a:xfrm>
      </p:grpSpPr>
      <p:sp>
        <p:nvSpPr>
          <p:cNvPr id="14" name="Line 4"/>
          <p:cNvSpPr>
            <a:spLocks noChangeShapeType="1"/>
          </p:cNvSpPr>
          <p:nvPr userDrawn="1"/>
        </p:nvSpPr>
        <p:spPr bwMode="auto">
          <a:xfrm flipV="1">
            <a:off x="6685368" y="1143000"/>
            <a:ext cx="0" cy="5257800"/>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16" name="Text Placeholder 14"/>
          <p:cNvSpPr>
            <a:spLocks noGrp="1"/>
          </p:cNvSpPr>
          <p:nvPr>
            <p:ph type="body" sz="quarter" idx="19"/>
          </p:nvPr>
        </p:nvSpPr>
        <p:spPr>
          <a:xfrm>
            <a:off x="6814230" y="1080000"/>
            <a:ext cx="2101169" cy="5076000"/>
          </a:xfrm>
          <a:prstGeom prst="rect">
            <a:avLst/>
          </a:prstGeom>
        </p:spPr>
        <p:txBody>
          <a:bodyPr>
            <a:normAutofit/>
          </a:bodyPr>
          <a:lstStyle>
            <a:lvl1pPr marL="0" indent="0">
              <a:lnSpc>
                <a:spcPct val="110000"/>
              </a:lnSpc>
              <a:spcBef>
                <a:spcPts val="420"/>
              </a:spcBef>
              <a:buFont typeface="Wingdings" pitchFamily="2" charset="2"/>
              <a:buNone/>
              <a:defRPr sz="1400" b="0">
                <a:solidFill>
                  <a:schemeClr val="tx1"/>
                </a:solidFill>
              </a:defRPr>
            </a:lvl1pPr>
          </a:lstStyle>
          <a:p>
            <a:pPr lvl="0"/>
            <a:r>
              <a:rPr lang="en-US"/>
              <a:t>Click to edit Master text styles</a:t>
            </a:r>
          </a:p>
        </p:txBody>
      </p:sp>
      <p:sp>
        <p:nvSpPr>
          <p:cNvPr id="25" name="Rectangle 111"/>
          <p:cNvSpPr>
            <a:spLocks noChangeArrowheads="1"/>
          </p:cNvSpPr>
          <p:nvPr userDrawn="1"/>
        </p:nvSpPr>
        <p:spPr bwMode="auto">
          <a:xfrm>
            <a:off x="950030" y="1084264"/>
            <a:ext cx="1856070" cy="609600"/>
          </a:xfrm>
          <a:prstGeom prst="rect">
            <a:avLst/>
          </a:prstGeom>
          <a:noFill/>
          <a:ln w="9525">
            <a:noFill/>
            <a:prstDash val="sysDot"/>
            <a:miter lim="800000"/>
            <a:headEnd/>
            <a:tailEnd/>
          </a:ln>
        </p:spPr>
        <p:txBody>
          <a:bodyPr wrap="none" lIns="0" tIns="32400" rIns="0" bIns="32400" anchor="ctr"/>
          <a:lstStyle/>
          <a:p>
            <a:pPr algn="ctr" eaLnBrk="0" hangingPunct="0"/>
            <a:endParaRPr lang="it-IT" sz="2400">
              <a:solidFill>
                <a:prstClr val="black"/>
              </a:solidFill>
              <a:cs typeface="Arial" pitchFamily="34" charset="0"/>
            </a:endParaRPr>
          </a:p>
        </p:txBody>
      </p:sp>
      <p:sp>
        <p:nvSpPr>
          <p:cNvPr id="9"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6"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cxnSp>
        <p:nvCxnSpPr>
          <p:cNvPr id="10" name="Straight Connector 9"/>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7" name="Segnaposto testo 6"/>
          <p:cNvSpPr>
            <a:spLocks noGrp="1"/>
          </p:cNvSpPr>
          <p:nvPr>
            <p:ph type="body" sz="quarter" idx="18" hasCustomPrompt="1"/>
          </p:nvPr>
        </p:nvSpPr>
        <p:spPr>
          <a:xfrm>
            <a:off x="228600" y="990600"/>
            <a:ext cx="8437345" cy="5175250"/>
          </a:xfrm>
          <a:prstGeom prst="rect">
            <a:avLst/>
          </a:prstGeom>
        </p:spPr>
        <p:txBody>
          <a:bodyPr/>
          <a:lstStyle>
            <a:lvl1pPr marL="346075" indent="-346075">
              <a:lnSpc>
                <a:spcPct val="110000"/>
              </a:lnSpc>
              <a:spcBef>
                <a:spcPts val="420"/>
              </a:spcBef>
              <a:buClr>
                <a:srgbClr val="90BE43"/>
              </a:buClr>
              <a:buSzPct val="85000"/>
              <a:buFont typeface="Wingdings 3" pitchFamily="18" charset="2"/>
              <a:buChar char=""/>
              <a:tabLst/>
              <a:defRPr sz="2400" b="0">
                <a:solidFill>
                  <a:schemeClr val="tx1"/>
                </a:solidFill>
                <a:latin typeface="Arial" pitchFamily="34" charset="0"/>
                <a:cs typeface="Arial" pitchFamily="34" charset="0"/>
              </a:defRPr>
            </a:lvl1pPr>
            <a:lvl2pPr marL="684213" indent="-222250">
              <a:lnSpc>
                <a:spcPct val="110000"/>
              </a:lnSpc>
              <a:spcBef>
                <a:spcPts val="420"/>
              </a:spcBef>
              <a:buClr>
                <a:srgbClr val="90BE43"/>
              </a:buClr>
              <a:buSzPct val="85000"/>
              <a:buFont typeface="Arial" pitchFamily="34" charset="0"/>
              <a:buChar char="&gt;"/>
              <a:tabLst/>
              <a:defRPr sz="2000" b="0">
                <a:solidFill>
                  <a:schemeClr val="tx1"/>
                </a:solidFill>
                <a:latin typeface="Arial" pitchFamily="34" charset="0"/>
                <a:cs typeface="Arial" pitchFamily="34" charset="0"/>
              </a:defRPr>
            </a:lvl2pPr>
            <a:lvl3pPr marL="1030288" indent="-231775">
              <a:lnSpc>
                <a:spcPct val="110000"/>
              </a:lnSpc>
              <a:spcBef>
                <a:spcPts val="420"/>
              </a:spcBef>
              <a:buClr>
                <a:srgbClr val="90BE43"/>
              </a:buClr>
              <a:buFont typeface="Arial" pitchFamily="34" charset="0"/>
              <a:buChar char="•"/>
              <a:tabLst/>
              <a:defRPr sz="1800" b="0">
                <a:solidFill>
                  <a:schemeClr val="tx1"/>
                </a:solidFill>
                <a:latin typeface="Arial" pitchFamily="34" charset="0"/>
                <a:cs typeface="Arial" pitchFamily="34" charset="0"/>
              </a:defRPr>
            </a:lvl3pPr>
            <a:lvl4pPr marL="1260475" indent="-230188">
              <a:lnSpc>
                <a:spcPct val="110000"/>
              </a:lnSpc>
              <a:spcBef>
                <a:spcPts val="420"/>
              </a:spcBef>
              <a:buClr>
                <a:srgbClr val="90BE43"/>
              </a:buClr>
              <a:buSzPct val="85000"/>
              <a:buFont typeface="Arial" pitchFamily="34" charset="0"/>
              <a:buChar char="–"/>
              <a:tabLst/>
              <a:defRPr sz="1600" b="0">
                <a:solidFill>
                  <a:schemeClr val="tx1"/>
                </a:solidFill>
                <a:latin typeface="Arial" pitchFamily="34" charset="0"/>
                <a:cs typeface="Arial" pitchFamily="34" charset="0"/>
              </a:defRPr>
            </a:lvl4pPr>
            <a:lvl5pPr marL="1482725" indent="-222250">
              <a:lnSpc>
                <a:spcPct val="110000"/>
              </a:lnSpc>
              <a:spcBef>
                <a:spcPts val="420"/>
              </a:spcBef>
              <a:buClr>
                <a:srgbClr val="90BE43"/>
              </a:buClr>
              <a:buSzPct val="120000"/>
              <a:buFont typeface="Arial" pitchFamily="34" charset="0"/>
              <a:buChar char="∙"/>
              <a:tabLst/>
              <a:defRPr sz="1400" b="0">
                <a:solidFill>
                  <a:schemeClr val="tx1"/>
                </a:solidFill>
                <a:latin typeface="Arial" pitchFamily="34" charset="0"/>
                <a:cs typeface="Arial" pitchFamily="34" charset="0"/>
              </a:defRPr>
            </a:lvl5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endParaRPr lang="it-IT" dirty="0"/>
          </a:p>
        </p:txBody>
      </p:sp>
      <p:sp>
        <p:nvSpPr>
          <p:cNvPr id="6"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4"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cxnSp>
        <p:nvCxnSpPr>
          <p:cNvPr id="9" name="Straight Connector 8"/>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3"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cxnSp>
        <p:nvCxnSpPr>
          <p:cNvPr id="7" name="Straight Connector 6"/>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2438400" y="2387139"/>
            <a:ext cx="2895600" cy="685800"/>
          </a:xfrm>
          <a:prstGeom prst="rect">
            <a:avLst/>
          </a:prstGeom>
          <a:noFill/>
          <a:ln w="9525">
            <a:noFill/>
            <a:miter lim="800000"/>
            <a:headEnd/>
            <a:tailEnd/>
          </a:ln>
        </p:spPr>
        <p:txBody>
          <a:bodyPr wrap="none" lIns="91438" tIns="45718" rIns="91438" bIns="45718"/>
          <a:lstStyle/>
          <a:p>
            <a:pPr algn="ctr" eaLnBrk="0" fontAlgn="auto" hangingPunct="0">
              <a:spcBef>
                <a:spcPts val="0"/>
              </a:spcBef>
              <a:spcAft>
                <a:spcPts val="0"/>
              </a:spcAft>
              <a:defRPr/>
            </a:pPr>
            <a:r>
              <a:rPr lang="it-IT" sz="4800" dirty="0">
                <a:solidFill>
                  <a:srgbClr val="3C5BA2"/>
                </a:solidFill>
                <a:latin typeface="Arial"/>
                <a:ea typeface="ＭＳ Ｐゴシック" pitchFamily="1" charset="-128"/>
              </a:rPr>
              <a:t>Thank you</a:t>
            </a:r>
          </a:p>
        </p:txBody>
      </p:sp>
      <p:sp>
        <p:nvSpPr>
          <p:cNvPr id="3" name="Line 4"/>
          <p:cNvSpPr>
            <a:spLocks noChangeShapeType="1"/>
          </p:cNvSpPr>
          <p:nvPr userDrawn="1"/>
        </p:nvSpPr>
        <p:spPr bwMode="auto">
          <a:xfrm flipV="1">
            <a:off x="6685368" y="1143000"/>
            <a:ext cx="0" cy="5257800"/>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4" name="Line 5"/>
          <p:cNvSpPr>
            <a:spLocks noChangeShapeType="1"/>
          </p:cNvSpPr>
          <p:nvPr userDrawn="1"/>
        </p:nvSpPr>
        <p:spPr bwMode="auto">
          <a:xfrm rot="5400000" flipV="1">
            <a:off x="7142788" y="1136554"/>
            <a:ext cx="0" cy="3448242"/>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9" name="Rectangle 7"/>
          <p:cNvSpPr>
            <a:spLocks noChangeArrowheads="1"/>
          </p:cNvSpPr>
          <p:nvPr userDrawn="1"/>
        </p:nvSpPr>
        <p:spPr bwMode="auto">
          <a:xfrm>
            <a:off x="6809070" y="3053651"/>
            <a:ext cx="2178348" cy="2381451"/>
          </a:xfrm>
          <a:prstGeom prst="rect">
            <a:avLst/>
          </a:prstGeom>
          <a:noFill/>
          <a:ln w="25400">
            <a:noFill/>
            <a:miter lim="800000"/>
            <a:headEnd/>
            <a:tailEnd/>
          </a:ln>
        </p:spPr>
        <p:txBody>
          <a:bodyPr wrap="square" lIns="0" tIns="32400" rIns="0" bIns="32400" anchor="ctr">
            <a:spAutoFit/>
          </a:bodyPr>
          <a:lstStyle/>
          <a:p>
            <a:pPr fontAlgn="auto">
              <a:lnSpc>
                <a:spcPct val="100000"/>
              </a:lnSpc>
              <a:spcBef>
                <a:spcPct val="50000"/>
              </a:spcBef>
              <a:spcAft>
                <a:spcPts val="0"/>
              </a:spcAft>
              <a:defRPr/>
            </a:pPr>
            <a:r>
              <a:rPr lang="it-IT" sz="1000" dirty="0">
                <a:solidFill>
                  <a:schemeClr val="bg2"/>
                </a:solidFill>
                <a:latin typeface="Arial" pitchFamily="34" charset="0"/>
                <a:ea typeface="ＭＳ Ｐゴシック" pitchFamily="1" charset="-128"/>
                <a:cs typeface="Arial" pitchFamily="34" charset="0"/>
              </a:rPr>
              <a:t>ACSI:</a:t>
            </a:r>
            <a:r>
              <a:rPr lang="it-IT" sz="1000" baseline="0" dirty="0">
                <a:solidFill>
                  <a:schemeClr val="bg2"/>
                </a:solidFill>
                <a:latin typeface="Arial" pitchFamily="34" charset="0"/>
                <a:ea typeface="ＭＳ Ｐゴシック" pitchFamily="1" charset="-128"/>
                <a:cs typeface="Arial" pitchFamily="34" charset="0"/>
              </a:rPr>
              <a:t>  </a:t>
            </a:r>
            <a:r>
              <a:rPr lang="it-IT" sz="1000" dirty="0">
                <a:solidFill>
                  <a:schemeClr val="bg2"/>
                </a:solidFill>
                <a:latin typeface="Arial" pitchFamily="34" charset="0"/>
                <a:ea typeface="ＭＳ Ｐゴシック" pitchFamily="1" charset="-128"/>
                <a:cs typeface="Arial" pitchFamily="34" charset="0"/>
              </a:rPr>
              <a:t>Delivered By</a:t>
            </a:r>
          </a:p>
          <a:p>
            <a:pPr fontAlgn="auto">
              <a:lnSpc>
                <a:spcPct val="100000"/>
              </a:lnSpc>
              <a:spcBef>
                <a:spcPts val="0"/>
              </a:spcBef>
              <a:spcAft>
                <a:spcPts val="0"/>
              </a:spcAft>
              <a:defRPr/>
            </a:pPr>
            <a:r>
              <a:rPr lang="it-IT" sz="1000" b="1" dirty="0">
                <a:solidFill>
                  <a:schemeClr val="bg2"/>
                </a:solidFill>
                <a:latin typeface="Arial" pitchFamily="34" charset="0"/>
                <a:ea typeface="ＭＳ Ｐゴシック" pitchFamily="1" charset="-128"/>
                <a:cs typeface="Arial" pitchFamily="34" charset="0"/>
              </a:rPr>
              <a:t>CFI GROUP</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625 Avis</a:t>
            </a:r>
            <a:r>
              <a:rPr lang="it-IT" sz="1000" baseline="0" dirty="0">
                <a:solidFill>
                  <a:schemeClr val="bg2"/>
                </a:solidFill>
                <a:latin typeface="Arial" pitchFamily="34" charset="0"/>
                <a:ea typeface="ＭＳ Ｐゴシック" pitchFamily="1" charset="-128"/>
                <a:cs typeface="Arial" pitchFamily="34" charset="0"/>
              </a:rPr>
              <a:t> Drive	</a:t>
            </a:r>
          </a:p>
          <a:p>
            <a:pPr fontAlgn="auto">
              <a:lnSpc>
                <a:spcPct val="100000"/>
              </a:lnSpc>
              <a:spcBef>
                <a:spcPts val="0"/>
              </a:spcBef>
              <a:spcAft>
                <a:spcPts val="0"/>
              </a:spcAft>
              <a:defRPr/>
            </a:pPr>
            <a:r>
              <a:rPr lang="it-IT" sz="1000" baseline="0" dirty="0">
                <a:solidFill>
                  <a:schemeClr val="bg2"/>
                </a:solidFill>
                <a:latin typeface="Arial" pitchFamily="34" charset="0"/>
                <a:ea typeface="ＭＳ Ｐゴシック" pitchFamily="1" charset="-128"/>
                <a:cs typeface="Arial" pitchFamily="34" charset="0"/>
              </a:rPr>
              <a:t>Ann Arbor, MI 48108</a:t>
            </a:r>
            <a:endParaRPr lang="it-IT" sz="100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734.930.9090 (tel)</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hlinkClick r:id="rId2"/>
              </a:rPr>
              <a:t>www.cfigroup.com</a:t>
            </a:r>
            <a:endParaRPr lang="it-IT" sz="100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endParaRPr lang="it-IT" sz="1050" i="1"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Kelly Stallard - Program Director</a:t>
            </a: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hlinkClick r:id="rId3"/>
              </a:rPr>
              <a:t>kstallard@cfigroup.com</a:t>
            </a:r>
            <a:endParaRPr lang="it-IT" sz="1000" i="0" baseline="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734-623-1305</a:t>
            </a:r>
          </a:p>
          <a:p>
            <a:pPr fontAlgn="auto">
              <a:lnSpc>
                <a:spcPct val="100000"/>
              </a:lnSpc>
              <a:spcBef>
                <a:spcPts val="0"/>
              </a:spcBef>
              <a:spcAft>
                <a:spcPts val="0"/>
              </a:spcAft>
              <a:defRPr/>
            </a:pPr>
            <a:endParaRPr lang="it-IT" sz="1000" i="0" baseline="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Mark Galauner– Senior Customer Insights Consultant</a:t>
            </a: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hlinkClick r:id="rId4"/>
              </a:rPr>
              <a:t>mgalauner@cfigroup.com</a:t>
            </a:r>
            <a:endParaRPr lang="it-IT" sz="1000" i="0" baseline="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i="0" baseline="0" dirty="0">
                <a:solidFill>
                  <a:schemeClr val="bg2"/>
                </a:solidFill>
                <a:latin typeface="Arial" pitchFamily="34" charset="0"/>
                <a:ea typeface="ＭＳ Ｐゴシック" pitchFamily="1" charset="-128"/>
                <a:cs typeface="Arial" pitchFamily="34" charset="0"/>
              </a:rPr>
              <a:t>734-623-1384</a:t>
            </a:r>
            <a:endParaRPr lang="it-IT" sz="1000" i="1" dirty="0">
              <a:solidFill>
                <a:schemeClr val="bg2"/>
              </a:solidFill>
              <a:latin typeface="Arial" pitchFamily="34" charset="0"/>
              <a:ea typeface="ＭＳ Ｐゴシック" pitchFamily="1" charset="-128"/>
              <a:cs typeface="Arial" pitchFamily="34" charset="0"/>
            </a:endParaRPr>
          </a:p>
        </p:txBody>
      </p:sp>
      <p:sp>
        <p:nvSpPr>
          <p:cNvPr id="10" name="TextBox 9"/>
          <p:cNvSpPr txBox="1"/>
          <p:nvPr userDrawn="1"/>
        </p:nvSpPr>
        <p:spPr>
          <a:xfrm>
            <a:off x="6732870" y="1094758"/>
            <a:ext cx="2438400" cy="1938992"/>
          </a:xfrm>
          <a:prstGeom prst="rect">
            <a:avLst/>
          </a:prstGeom>
          <a:noFill/>
        </p:spPr>
        <p:txBody>
          <a:bodyPr wrap="square" rtlCol="0">
            <a:spAutoFit/>
          </a:bodyPr>
          <a:lstStyle/>
          <a:p>
            <a:pPr eaLnBrk="1" hangingPunct="1">
              <a:defRPr/>
            </a:pPr>
            <a:r>
              <a:rPr lang="en-US" altLang="en-US" sz="1000" b="1" dirty="0">
                <a:solidFill>
                  <a:schemeClr val="bg2"/>
                </a:solidFill>
              </a:rPr>
              <a:t>FEDERAL CONSULTING GROUP</a:t>
            </a:r>
          </a:p>
          <a:p>
            <a:pPr eaLnBrk="1" hangingPunct="1">
              <a:defRPr/>
            </a:pPr>
            <a:r>
              <a:rPr lang="en-US" altLang="en-US" sz="1000" dirty="0">
                <a:solidFill>
                  <a:schemeClr val="bg2"/>
                </a:solidFill>
              </a:rPr>
              <a:t>Jessica Reed</a:t>
            </a:r>
          </a:p>
          <a:p>
            <a:pPr eaLnBrk="1" hangingPunct="1">
              <a:defRPr/>
            </a:pPr>
            <a:r>
              <a:rPr lang="en-US" altLang="en-US" sz="1000" dirty="0">
                <a:solidFill>
                  <a:schemeClr val="bg2"/>
                </a:solidFill>
              </a:rPr>
              <a:t>Director</a:t>
            </a:r>
          </a:p>
          <a:p>
            <a:pPr eaLnBrk="1" hangingPunct="1">
              <a:defRPr/>
            </a:pPr>
            <a:r>
              <a:rPr lang="en-US" altLang="en-US" sz="1000" dirty="0">
                <a:solidFill>
                  <a:schemeClr val="bg2"/>
                </a:solidFill>
              </a:rPr>
              <a:t>202-208-4699 </a:t>
            </a:r>
          </a:p>
          <a:p>
            <a:pPr eaLnBrk="1" hangingPunct="1">
              <a:defRPr/>
            </a:pPr>
            <a:r>
              <a:rPr lang="en-US" altLang="en-US" sz="1000" u="none" dirty="0">
                <a:solidFill>
                  <a:schemeClr val="bg2"/>
                </a:solidFill>
                <a:hlinkClick r:id="rId5"/>
              </a:rPr>
              <a:t>Jessica_reed@ios.doi.gov</a:t>
            </a:r>
            <a:endParaRPr lang="en-US" altLang="en-US" sz="1000" u="none" dirty="0">
              <a:solidFill>
                <a:schemeClr val="bg2"/>
              </a:solidFill>
            </a:endParaRPr>
          </a:p>
          <a:p>
            <a:pPr eaLnBrk="1" hangingPunct="1">
              <a:defRPr/>
            </a:pPr>
            <a:endParaRPr lang="en-US" altLang="en-US" sz="1000" u="sng" dirty="0">
              <a:solidFill>
                <a:schemeClr val="bg2"/>
              </a:solidFill>
            </a:endParaRPr>
          </a:p>
          <a:p>
            <a:pPr eaLnBrk="1" hangingPunct="1">
              <a:defRPr/>
            </a:pPr>
            <a:r>
              <a:rPr lang="en-US" altLang="en-US" sz="1000" u="none" dirty="0">
                <a:solidFill>
                  <a:schemeClr val="bg2"/>
                </a:solidFill>
              </a:rPr>
              <a:t>Theresa S. Spriggs, MBPA, ACC</a:t>
            </a:r>
          </a:p>
          <a:p>
            <a:pPr eaLnBrk="1" hangingPunct="1">
              <a:defRPr/>
            </a:pPr>
            <a:r>
              <a:rPr lang="en-US" altLang="en-US" sz="1000" u="none" dirty="0">
                <a:solidFill>
                  <a:schemeClr val="bg2"/>
                </a:solidFill>
              </a:rPr>
              <a:t>Program Analyst</a:t>
            </a:r>
          </a:p>
          <a:p>
            <a:pPr eaLnBrk="1" hangingPunct="1">
              <a:defRPr/>
            </a:pPr>
            <a:r>
              <a:rPr lang="en-US" altLang="en-US" sz="1000" u="none" dirty="0">
                <a:solidFill>
                  <a:schemeClr val="bg2"/>
                </a:solidFill>
              </a:rPr>
              <a:t>202-903-3692</a:t>
            </a:r>
          </a:p>
          <a:p>
            <a:pPr eaLnBrk="1" hangingPunct="1">
              <a:defRPr/>
            </a:pPr>
            <a:r>
              <a:rPr lang="en-US" altLang="en-US" sz="1000" u="none" dirty="0">
                <a:solidFill>
                  <a:schemeClr val="bg2"/>
                </a:solidFill>
                <a:hlinkClick r:id="rId6"/>
              </a:rPr>
              <a:t>theresa_spriggs@ios.doi.gov</a:t>
            </a:r>
            <a:endParaRPr lang="en-US" altLang="en-US" sz="1000" u="none" dirty="0">
              <a:solidFill>
                <a:schemeClr val="bg2"/>
              </a:solidFill>
            </a:endParaRPr>
          </a:p>
          <a:p>
            <a:pPr eaLnBrk="1" hangingPunct="1">
              <a:defRPr/>
            </a:pPr>
            <a:endParaRPr lang="en-US" altLang="en-US" sz="1000" u="none" dirty="0">
              <a:solidFill>
                <a:schemeClr val="bg2"/>
              </a:solidFill>
            </a:endParaRPr>
          </a:p>
          <a:p>
            <a:endParaRPr lang="en-US" sz="1000" dirty="0">
              <a:solidFill>
                <a:schemeClr val="bg2"/>
              </a:solidFill>
            </a:endParaRPr>
          </a:p>
        </p:txBody>
      </p:sp>
      <p:sp>
        <p:nvSpPr>
          <p:cNvPr id="11" name="Rectangle 10"/>
          <p:cNvSpPr/>
          <p:nvPr userDrawn="1"/>
        </p:nvSpPr>
        <p:spPr>
          <a:xfrm>
            <a:off x="6701418" y="5569803"/>
            <a:ext cx="2286000" cy="998671"/>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USA - Ann Arbor, MI</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ENGLAND - London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SWEDEN - Stockholm</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ITALY - Milan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CHINA - Shanghai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Divider 1">
    <p:spTree>
      <p:nvGrpSpPr>
        <p:cNvPr id="1" name=""/>
        <p:cNvGrpSpPr/>
        <p:nvPr/>
      </p:nvGrpSpPr>
      <p:grpSpPr>
        <a:xfrm>
          <a:off x="0" y="0"/>
          <a:ext cx="0" cy="0"/>
          <a:chOff x="0" y="0"/>
          <a:chExt cx="0" cy="0"/>
        </a:xfrm>
      </p:grpSpPr>
      <p:sp>
        <p:nvSpPr>
          <p:cNvPr id="8" name="Segnaposto testo 5"/>
          <p:cNvSpPr>
            <a:spLocks noGrp="1"/>
          </p:cNvSpPr>
          <p:nvPr>
            <p:ph type="body" sz="quarter" idx="10"/>
          </p:nvPr>
        </p:nvSpPr>
        <p:spPr>
          <a:xfrm>
            <a:off x="6814068" y="1073934"/>
            <a:ext cx="1904037" cy="1397000"/>
          </a:xfrm>
          <a:prstGeom prst="rect">
            <a:avLst/>
          </a:prstGeom>
        </p:spPr>
        <p:txBody>
          <a:bodyPr/>
          <a:lstStyle>
            <a:lvl1pPr marL="0" indent="0">
              <a:spcBef>
                <a:spcPts val="0"/>
              </a:spcBef>
              <a:buNone/>
              <a:defRPr sz="1600">
                <a:solidFill>
                  <a:schemeClr val="tx1"/>
                </a:solidFill>
              </a:defRPr>
            </a:lvl1pPr>
            <a:lvl2pPr>
              <a:defRPr>
                <a:solidFill>
                  <a:schemeClr val="tx1"/>
                </a:solidFill>
              </a:defRPr>
            </a:lvl2pPr>
          </a:lstStyle>
          <a:p>
            <a:pPr lvl="0"/>
            <a:r>
              <a:rPr lang="en-US"/>
              <a:t>Click to edit Master text styles</a:t>
            </a:r>
          </a:p>
        </p:txBody>
      </p:sp>
      <p:sp>
        <p:nvSpPr>
          <p:cNvPr id="14" name="Line 4"/>
          <p:cNvSpPr>
            <a:spLocks noChangeShapeType="1"/>
          </p:cNvSpPr>
          <p:nvPr/>
        </p:nvSpPr>
        <p:spPr bwMode="auto">
          <a:xfrm flipV="1">
            <a:off x="6685368" y="1143000"/>
            <a:ext cx="0" cy="5257800"/>
          </a:xfrm>
          <a:prstGeom prst="line">
            <a:avLst/>
          </a:prstGeom>
          <a:noFill/>
          <a:ln w="12700">
            <a:solidFill>
              <a:srgbClr val="90BE43"/>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33589" y="133546"/>
            <a:ext cx="8681811"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a:t>Insert slide heading here</a:t>
            </a:r>
          </a:p>
        </p:txBody>
      </p:sp>
      <p:sp>
        <p:nvSpPr>
          <p:cNvPr id="8" name="Text Placeholder 7"/>
          <p:cNvSpPr>
            <a:spLocks noGrp="1"/>
          </p:cNvSpPr>
          <p:nvPr>
            <p:ph type="body" idx="1"/>
          </p:nvPr>
        </p:nvSpPr>
        <p:spPr>
          <a:xfrm>
            <a:off x="228600" y="990600"/>
            <a:ext cx="8686800" cy="5175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asellaDiTesto 13">
            <a:extLst>
              <a:ext uri="{FF2B5EF4-FFF2-40B4-BE49-F238E27FC236}">
                <a16:creationId xmlns:a16="http://schemas.microsoft.com/office/drawing/2014/main" id="{EF20D39D-7242-47CA-B13E-276E6BCB3156}"/>
              </a:ext>
            </a:extLst>
          </p:cNvPr>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2019 CFI Group. All rights reserved.</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96" r:id="rId9"/>
    <p:sldLayoutId id="2147483798" r:id="rId10"/>
    <p:sldLayoutId id="2147483799" r:id="rId11"/>
    <p:sldLayoutId id="2147483784" r:id="rId12"/>
  </p:sldLayoutIdLst>
  <p:hf hdr="0" ftr="0"/>
  <p:txStyles>
    <p:titleStyle>
      <a:lvl1pPr algn="l" rtl="0" eaLnBrk="1" fontAlgn="base" hangingPunct="1">
        <a:spcBef>
          <a:spcPct val="0"/>
        </a:spcBef>
        <a:spcAft>
          <a:spcPct val="0"/>
        </a:spcAft>
        <a:defRPr sz="2800" b="1" kern="1200" baseline="0">
          <a:solidFill>
            <a:schemeClr val="bg2"/>
          </a:solidFill>
          <a:latin typeface="+mj-lt"/>
          <a:ea typeface="+mj-ea"/>
          <a:cs typeface="Calibri" pitchFamily="34" charset="0"/>
        </a:defRPr>
      </a:lvl1pPr>
      <a:lvl2pPr algn="l" rtl="0" eaLnBrk="1" fontAlgn="base" hangingPunct="1">
        <a:spcBef>
          <a:spcPct val="0"/>
        </a:spcBef>
        <a:spcAft>
          <a:spcPct val="0"/>
        </a:spcAft>
        <a:defRPr sz="4400" b="1">
          <a:solidFill>
            <a:srgbClr val="90BE43"/>
          </a:solidFill>
          <a:latin typeface="Arial" pitchFamily="34" charset="0"/>
          <a:cs typeface="Arial" pitchFamily="34" charset="0"/>
        </a:defRPr>
      </a:lvl2pPr>
      <a:lvl3pPr algn="l" rtl="0" eaLnBrk="1" fontAlgn="base" hangingPunct="1">
        <a:spcBef>
          <a:spcPct val="0"/>
        </a:spcBef>
        <a:spcAft>
          <a:spcPct val="0"/>
        </a:spcAft>
        <a:defRPr sz="4400" b="1">
          <a:solidFill>
            <a:srgbClr val="90BE43"/>
          </a:solidFill>
          <a:latin typeface="Arial" pitchFamily="34" charset="0"/>
          <a:cs typeface="Arial" pitchFamily="34" charset="0"/>
        </a:defRPr>
      </a:lvl3pPr>
      <a:lvl4pPr algn="l" rtl="0" eaLnBrk="1" fontAlgn="base" hangingPunct="1">
        <a:spcBef>
          <a:spcPct val="0"/>
        </a:spcBef>
        <a:spcAft>
          <a:spcPct val="0"/>
        </a:spcAft>
        <a:defRPr sz="4400" b="1">
          <a:solidFill>
            <a:srgbClr val="90BE43"/>
          </a:solidFill>
          <a:latin typeface="Arial" pitchFamily="34" charset="0"/>
          <a:cs typeface="Arial" pitchFamily="34" charset="0"/>
        </a:defRPr>
      </a:lvl4pPr>
      <a:lvl5pPr algn="l" rtl="0" eaLnBrk="1" fontAlgn="base" hangingPunct="1">
        <a:spcBef>
          <a:spcPct val="0"/>
        </a:spcBef>
        <a:spcAft>
          <a:spcPct val="0"/>
        </a:spcAft>
        <a:defRPr sz="4400" b="1">
          <a:solidFill>
            <a:srgbClr val="90BE43"/>
          </a:solidFill>
          <a:latin typeface="Arial" pitchFamily="34" charset="0"/>
          <a:cs typeface="Arial" pitchFamily="34" charset="0"/>
        </a:defRPr>
      </a:lvl5pPr>
      <a:lvl6pPr marL="457200" algn="l" rtl="0" eaLnBrk="1" fontAlgn="base" hangingPunct="1">
        <a:spcBef>
          <a:spcPct val="0"/>
        </a:spcBef>
        <a:spcAft>
          <a:spcPct val="0"/>
        </a:spcAft>
        <a:defRPr b="1">
          <a:solidFill>
            <a:srgbClr val="90BE43"/>
          </a:solidFill>
          <a:latin typeface="Arial" pitchFamily="34" charset="0"/>
          <a:cs typeface="Arial" pitchFamily="34" charset="0"/>
        </a:defRPr>
      </a:lvl6pPr>
      <a:lvl7pPr marL="914400" algn="l" rtl="0" eaLnBrk="1" fontAlgn="base" hangingPunct="1">
        <a:spcBef>
          <a:spcPct val="0"/>
        </a:spcBef>
        <a:spcAft>
          <a:spcPct val="0"/>
        </a:spcAft>
        <a:defRPr b="1">
          <a:solidFill>
            <a:srgbClr val="90BE43"/>
          </a:solidFill>
          <a:latin typeface="Arial" pitchFamily="34" charset="0"/>
          <a:cs typeface="Arial" pitchFamily="34" charset="0"/>
        </a:defRPr>
      </a:lvl7pPr>
      <a:lvl8pPr marL="1371600" algn="l" rtl="0" eaLnBrk="1" fontAlgn="base" hangingPunct="1">
        <a:spcBef>
          <a:spcPct val="0"/>
        </a:spcBef>
        <a:spcAft>
          <a:spcPct val="0"/>
        </a:spcAft>
        <a:defRPr b="1">
          <a:solidFill>
            <a:srgbClr val="90BE43"/>
          </a:solidFill>
          <a:latin typeface="Arial" pitchFamily="34" charset="0"/>
          <a:cs typeface="Arial" pitchFamily="34" charset="0"/>
        </a:defRPr>
      </a:lvl8pPr>
      <a:lvl9pPr marL="1828800" algn="l" rtl="0" eaLnBrk="1" fontAlgn="base" hangingPunct="1">
        <a:spcBef>
          <a:spcPct val="0"/>
        </a:spcBef>
        <a:spcAft>
          <a:spcPct val="0"/>
        </a:spcAft>
        <a:defRPr b="1">
          <a:solidFill>
            <a:srgbClr val="90BE43"/>
          </a:solidFill>
          <a:latin typeface="Arial" pitchFamily="34" charset="0"/>
          <a:cs typeface="Arial" pitchFamily="34" charset="0"/>
        </a:defRPr>
      </a:lvl9pPr>
    </p:titleStyle>
    <p:bodyStyle>
      <a:lvl1pPr marL="346075" indent="-346075" algn="l" rtl="0" eaLnBrk="1" fontAlgn="base" hangingPunct="1">
        <a:lnSpc>
          <a:spcPct val="100000"/>
        </a:lnSpc>
        <a:spcBef>
          <a:spcPct val="0"/>
        </a:spcBef>
        <a:spcAft>
          <a:spcPct val="0"/>
        </a:spcAft>
        <a:buClr>
          <a:schemeClr val="accent6"/>
        </a:buClr>
        <a:buSzPct val="85000"/>
        <a:buFont typeface="Wingdings 3" pitchFamily="18" charset="2"/>
        <a:buNone/>
        <a:defRPr sz="2400" b="0" kern="1200" baseline="0">
          <a:solidFill>
            <a:schemeClr val="tx1"/>
          </a:solidFill>
          <a:latin typeface="+mn-lt"/>
          <a:ea typeface="+mn-ea"/>
          <a:cs typeface="Calibri" pitchFamily="34" charset="0"/>
        </a:defRPr>
      </a:lvl1pPr>
      <a:lvl2pPr marL="282575" indent="-282575" algn="l" rtl="0" eaLnBrk="1" fontAlgn="base" hangingPunct="1">
        <a:lnSpc>
          <a:spcPct val="100000"/>
        </a:lnSpc>
        <a:spcBef>
          <a:spcPct val="0"/>
        </a:spcBef>
        <a:spcAft>
          <a:spcPct val="0"/>
        </a:spcAft>
        <a:buClr>
          <a:schemeClr val="accent6"/>
        </a:buClr>
        <a:buSzPct val="85000"/>
        <a:buFont typeface="Wingdings 3" pitchFamily="18" charset="2"/>
        <a:buChar char=""/>
        <a:defRPr sz="2000" kern="1200" baseline="0">
          <a:solidFill>
            <a:schemeClr val="tx1"/>
          </a:solidFill>
          <a:latin typeface="+mn-lt"/>
          <a:ea typeface="+mn-ea"/>
          <a:cs typeface="Calibri" pitchFamily="34" charset="0"/>
        </a:defRPr>
      </a:lvl2pPr>
      <a:lvl3pPr marL="568325" indent="-222250" algn="l" rtl="0" eaLnBrk="1" fontAlgn="base" hangingPunct="1">
        <a:lnSpc>
          <a:spcPct val="150000"/>
        </a:lnSpc>
        <a:spcBef>
          <a:spcPct val="0"/>
        </a:spcBef>
        <a:spcAft>
          <a:spcPct val="0"/>
        </a:spcAft>
        <a:buClr>
          <a:schemeClr val="accent6"/>
        </a:buClr>
        <a:buSzPct val="85000"/>
        <a:buFont typeface="Arial" pitchFamily="34" charset="0"/>
        <a:buChar char="&gt;"/>
        <a:defRPr sz="2000" kern="1200">
          <a:solidFill>
            <a:schemeClr val="tx1"/>
          </a:solidFill>
          <a:latin typeface="+mn-lt"/>
          <a:ea typeface="+mn-ea"/>
          <a:cs typeface="Calibri" pitchFamily="34" charset="0"/>
        </a:defRPr>
      </a:lvl3pPr>
      <a:lvl4pPr marL="798513" indent="-230188" algn="l" rtl="0" eaLnBrk="1" fontAlgn="base" hangingPunct="1">
        <a:lnSpc>
          <a:spcPct val="150000"/>
        </a:lnSpc>
        <a:spcBef>
          <a:spcPct val="0"/>
        </a:spcBef>
        <a:spcAft>
          <a:spcPct val="0"/>
        </a:spcAft>
        <a:buClr>
          <a:schemeClr val="accent6"/>
        </a:buClr>
        <a:buSzPct val="85000"/>
        <a:buFont typeface="Arial" pitchFamily="34" charset="0"/>
        <a:buChar char="•"/>
        <a:defRPr sz="1800" kern="1200">
          <a:solidFill>
            <a:schemeClr val="tx1"/>
          </a:solidFill>
          <a:latin typeface="+mn-lt"/>
          <a:ea typeface="+mn-ea"/>
          <a:cs typeface="Calibri" pitchFamily="34" charset="0"/>
        </a:defRPr>
      </a:lvl4pPr>
      <a:lvl5pPr marL="1030288" indent="-231775" algn="l" rtl="0" eaLnBrk="1" fontAlgn="base" hangingPunct="1">
        <a:spcBef>
          <a:spcPct val="20000"/>
        </a:spcBef>
        <a:spcAft>
          <a:spcPct val="0"/>
        </a:spcAft>
        <a:buClr>
          <a:schemeClr val="accent6"/>
        </a:buClr>
        <a:buSzPct val="85000"/>
        <a:buFont typeface="Arial" pitchFamily="34" charset="0"/>
        <a:buChar char="–"/>
        <a:defRPr sz="1600" kern="1200">
          <a:solidFill>
            <a:schemeClr val="tx1"/>
          </a:solidFill>
          <a:latin typeface="+mn-lt"/>
          <a:ea typeface="+mn-ea"/>
          <a:cs typeface="Calibri" pitchFamily="34" charset="0"/>
        </a:defRPr>
      </a:lvl5pPr>
      <a:lvl6pPr marL="1260475" indent="-230188" algn="l" defTabSz="914400" rtl="0" eaLnBrk="1" latinLnBrk="0" hangingPunct="1">
        <a:spcBef>
          <a:spcPct val="20000"/>
        </a:spcBef>
        <a:buClr>
          <a:schemeClr val="accent6"/>
        </a:buClr>
        <a:buSzPct val="12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6"/>
          </p:nvPr>
        </p:nvSpPr>
        <p:spPr>
          <a:xfrm>
            <a:off x="1828800" y="5638801"/>
            <a:ext cx="5424104" cy="533400"/>
          </a:xfrm>
        </p:spPr>
        <p:txBody>
          <a:bodyPr/>
          <a:lstStyle/>
          <a:p>
            <a:r>
              <a:rPr lang="en-US" sz="2400" dirty="0">
                <a:latin typeface="+mn-lt"/>
                <a:cs typeface="Calibri" pitchFamily="34" charset="0"/>
              </a:rPr>
              <a:t>2019 Customer Satisfaction Results</a:t>
            </a:r>
          </a:p>
        </p:txBody>
      </p:sp>
      <p:sp>
        <p:nvSpPr>
          <p:cNvPr id="8" name="Text Placeholder 2"/>
          <p:cNvSpPr txBox="1">
            <a:spLocks/>
          </p:cNvSpPr>
          <p:nvPr/>
        </p:nvSpPr>
        <p:spPr>
          <a:xfrm>
            <a:off x="1828800" y="6096000"/>
            <a:ext cx="5424104" cy="533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rPr>
              <a:t>December 2019</a:t>
            </a:r>
          </a:p>
          <a:p>
            <a:pPr marL="342900" lvl="0" indent="-342900" algn="ctr" fontAlgn="auto">
              <a:spcBef>
                <a:spcPts val="0"/>
              </a:spcBef>
              <a:spcAft>
                <a:spcPts val="0"/>
              </a:spcAft>
              <a:defRPr/>
            </a:pPr>
            <a:r>
              <a:rPr lang="en-US" sz="1600" dirty="0">
                <a:latin typeface="+mn-lt"/>
                <a:cs typeface="Calibri" pitchFamily="34" charset="0"/>
              </a:rPr>
              <a:t>IA# 20252</a:t>
            </a:r>
          </a:p>
        </p:txBody>
      </p:sp>
      <p:sp>
        <p:nvSpPr>
          <p:cNvPr id="2" name="Title 1"/>
          <p:cNvSpPr>
            <a:spLocks noGrp="1"/>
          </p:cNvSpPr>
          <p:nvPr>
            <p:ph type="title" idx="4294967295"/>
          </p:nvPr>
        </p:nvSpPr>
        <p:spPr>
          <a:xfrm>
            <a:off x="1861109" y="2971800"/>
            <a:ext cx="5358384" cy="1069848"/>
          </a:xfrm>
        </p:spPr>
        <p:txBody>
          <a:bodyPr/>
          <a:lstStyle/>
          <a:p>
            <a:pPr algn="ctr" rtl="0" eaLnBrk="1" fontAlgn="auto" latinLnBrk="0" hangingPunct="1"/>
            <a:r>
              <a:rPr lang="en-US" i="0" kern="1200" baseline="0" dirty="0">
                <a:solidFill>
                  <a:srgbClr val="3C5BA2"/>
                </a:solidFill>
                <a:effectLst/>
                <a:latin typeface="+mn-lt"/>
                <a:ea typeface="+mn-ea"/>
                <a:cs typeface="Arial" panose="020B0604020202020204" pitchFamily="34" charset="0"/>
              </a:rPr>
              <a:t>Earth Observing System Data and Information System</a:t>
            </a:r>
            <a:endParaRPr lang="en-US" dirty="0">
              <a:solidFill>
                <a:srgbClr val="3C5BA2"/>
              </a:solidFill>
              <a:effectLst/>
              <a:latin typeface="+mn-lt"/>
              <a:cs typeface="Arial" panose="020B0604020202020204" pitchFamily="34" charset="0"/>
            </a:endParaRPr>
          </a:p>
        </p:txBody>
      </p:sp>
      <p:grpSp>
        <p:nvGrpSpPr>
          <p:cNvPr id="3" name="Group 2" descr="NASA, FCG, and ACSI Logos">
            <a:extLst>
              <a:ext uri="{FF2B5EF4-FFF2-40B4-BE49-F238E27FC236}">
                <a16:creationId xmlns:a16="http://schemas.microsoft.com/office/drawing/2014/main" id="{FDB03F13-A2D2-49A5-8F73-6CE49807619A}"/>
              </a:ext>
            </a:extLst>
          </p:cNvPr>
          <p:cNvGrpSpPr/>
          <p:nvPr/>
        </p:nvGrpSpPr>
        <p:grpSpPr>
          <a:xfrm>
            <a:off x="285750" y="4041775"/>
            <a:ext cx="5367972" cy="2674938"/>
            <a:chOff x="285750" y="4041775"/>
            <a:chExt cx="5367972" cy="2674938"/>
          </a:xfrm>
        </p:grpSpPr>
        <p:pic>
          <p:nvPicPr>
            <p:cNvPr id="9" name="Picture 8" descr="nasa"/>
            <p:cNvPicPr/>
            <p:nvPr/>
          </p:nvPicPr>
          <p:blipFill>
            <a:blip r:embed="rId3" cstate="print"/>
            <a:srcRect/>
            <a:stretch>
              <a:fillRect/>
            </a:stretch>
          </p:blipFill>
          <p:spPr bwMode="auto">
            <a:xfrm>
              <a:off x="3490277" y="4041775"/>
              <a:ext cx="2163445" cy="1466850"/>
            </a:xfrm>
            <a:prstGeom prst="rect">
              <a:avLst/>
            </a:prstGeom>
            <a:noFill/>
            <a:ln w="9525">
              <a:noFill/>
              <a:miter lim="800000"/>
              <a:headEnd/>
              <a:tailEnd/>
            </a:ln>
          </p:spPr>
        </p:pic>
        <p:pic>
          <p:nvPicPr>
            <p:cNvPr id="11" name="Picture 10" descr="FCG logo"/>
            <p:cNvPicPr>
              <a:picLocks noChangeAspect="1"/>
            </p:cNvPicPr>
            <p:nvPr/>
          </p:nvPicPr>
          <p:blipFill>
            <a:blip r:embed="rId4" cstate="print">
              <a:clrChange>
                <a:clrFrom>
                  <a:srgbClr val="FFFFFE"/>
                </a:clrFrom>
                <a:clrTo>
                  <a:srgbClr val="FFFFFE">
                    <a:alpha val="0"/>
                  </a:srgbClr>
                </a:clrTo>
              </a:clrChange>
            </a:blip>
            <a:srcRect b="25000"/>
            <a:stretch>
              <a:fillRect/>
            </a:stretch>
          </p:blipFill>
          <p:spPr>
            <a:xfrm>
              <a:off x="285750" y="5848815"/>
              <a:ext cx="449378" cy="867898"/>
            </a:xfrm>
            <a:prstGeom prst="rect">
              <a:avLst/>
            </a:prstGeom>
          </p:spPr>
        </p:pic>
        <p:pic>
          <p:nvPicPr>
            <p:cNvPr id="12" name="Picture 11" descr="ACSI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50" y="5863793"/>
              <a:ext cx="949337" cy="852920"/>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1207"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Customer Satisfaction Model Results</a:t>
            </a:r>
            <a:endParaRPr lang="en-US" dirty="0">
              <a:effectLst/>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asellaDiTesto 12"/>
          <p:cNvSpPr txBox="1"/>
          <p:nvPr/>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schemeClr val="tx1"/>
                </a:solidFill>
              </a:rPr>
              <a:pPr algn="ctr"/>
              <a:t>11</a:t>
            </a:fld>
            <a:endParaRPr lang="it-IT" sz="1400" dirty="0">
              <a:solidFill>
                <a:schemeClr val="tx1"/>
              </a:solidFill>
            </a:endParaRPr>
          </a:p>
        </p:txBody>
      </p:sp>
      <p:sp>
        <p:nvSpPr>
          <p:cNvPr id="55" name="Title 54"/>
          <p:cNvSpPr>
            <a:spLocks noGrp="1"/>
          </p:cNvSpPr>
          <p:nvPr>
            <p:ph type="title"/>
          </p:nvPr>
        </p:nvSpPr>
        <p:spPr/>
        <p:txBody>
          <a:bodyPr/>
          <a:lstStyle/>
          <a:p>
            <a:r>
              <a:rPr lang="en-US" sz="2400" dirty="0"/>
              <a:t>2019 NASA EOSDIS </a:t>
            </a:r>
            <a:r>
              <a:rPr lang="en-US" sz="2400" dirty="0">
                <a:latin typeface="+mj-lt"/>
              </a:rPr>
              <a:t>– Customer Satisfaction Model </a:t>
            </a:r>
          </a:p>
        </p:txBody>
      </p:sp>
      <p:grpSp>
        <p:nvGrpSpPr>
          <p:cNvPr id="75" name="Group 74" descr="Pop-up Model picture showing the satisfqaction driver scores and impacts, satisfaction scores, and future behaviour scores and impacts. for a full readout of scores and impacts reference appendix slide 52">
            <a:extLst>
              <a:ext uri="{FF2B5EF4-FFF2-40B4-BE49-F238E27FC236}">
                <a16:creationId xmlns:a16="http://schemas.microsoft.com/office/drawing/2014/main" id="{98240CDE-77BF-4672-97E0-EF319243B477}"/>
              </a:ext>
            </a:extLst>
          </p:cNvPr>
          <p:cNvGrpSpPr/>
          <p:nvPr/>
        </p:nvGrpSpPr>
        <p:grpSpPr>
          <a:xfrm>
            <a:off x="798837" y="1250511"/>
            <a:ext cx="7736690" cy="5264897"/>
            <a:chOff x="1428750" y="891459"/>
            <a:chExt cx="6457950" cy="4479824"/>
          </a:xfrm>
        </p:grpSpPr>
        <p:grpSp>
          <p:nvGrpSpPr>
            <p:cNvPr id="76" name="Group 75">
              <a:extLst>
                <a:ext uri="{FF2B5EF4-FFF2-40B4-BE49-F238E27FC236}">
                  <a16:creationId xmlns:a16="http://schemas.microsoft.com/office/drawing/2014/main" id="{36CF0F6F-7CFE-4824-BFF9-08A73DF9D3E7}"/>
                </a:ext>
              </a:extLst>
            </p:cNvPr>
            <p:cNvGrpSpPr/>
            <p:nvPr/>
          </p:nvGrpSpPr>
          <p:grpSpPr>
            <a:xfrm>
              <a:off x="4662551" y="1976132"/>
              <a:ext cx="2093466" cy="1019504"/>
              <a:chOff x="4613339" y="2034706"/>
              <a:chExt cx="2093466" cy="1019504"/>
            </a:xfrm>
          </p:grpSpPr>
          <p:grpSp>
            <p:nvGrpSpPr>
              <p:cNvPr id="111" name="Group 43">
                <a:extLst>
                  <a:ext uri="{FF2B5EF4-FFF2-40B4-BE49-F238E27FC236}">
                    <a16:creationId xmlns:a16="http://schemas.microsoft.com/office/drawing/2014/main" id="{75C18563-F5DC-4E27-8BA1-23A7357AE946}"/>
                  </a:ext>
                </a:extLst>
              </p:cNvPr>
              <p:cNvGrpSpPr>
                <a:grpSpLocks/>
              </p:cNvGrpSpPr>
              <p:nvPr/>
            </p:nvGrpSpPr>
            <p:grpSpPr bwMode="auto">
              <a:xfrm>
                <a:off x="4613339" y="2597001"/>
                <a:ext cx="2093461" cy="457209"/>
                <a:chOff x="4744236" y="3360277"/>
                <a:chExt cx="2645556" cy="457209"/>
              </a:xfrm>
            </p:grpSpPr>
            <p:sp>
              <p:nvSpPr>
                <p:cNvPr id="120" name="Rectangle 119">
                  <a:extLst>
                    <a:ext uri="{FF2B5EF4-FFF2-40B4-BE49-F238E27FC236}">
                      <a16:creationId xmlns:a16="http://schemas.microsoft.com/office/drawing/2014/main" id="{6CB267FA-0F81-4122-AD08-B3AAEA9C6788}"/>
                    </a:ext>
                  </a:extLst>
                </p:cNvPr>
                <p:cNvSpPr/>
                <p:nvPr/>
              </p:nvSpPr>
              <p:spPr>
                <a:xfrm>
                  <a:off x="4744236" y="3360277"/>
                  <a:ext cx="2094434" cy="4572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200" b="1" dirty="0">
                      <a:solidFill>
                        <a:schemeClr val="tx1">
                          <a:lumMod val="65000"/>
                          <a:lumOff val="35000"/>
                        </a:schemeClr>
                      </a:solidFill>
                    </a:rPr>
                    <a:t>Likelihood to Use Service in the Future</a:t>
                  </a:r>
                </a:p>
              </p:txBody>
            </p:sp>
            <p:sp>
              <p:nvSpPr>
                <p:cNvPr id="121" name="Rectangle 120">
                  <a:extLst>
                    <a:ext uri="{FF2B5EF4-FFF2-40B4-BE49-F238E27FC236}">
                      <a16:creationId xmlns:a16="http://schemas.microsoft.com/office/drawing/2014/main" id="{535A83CD-9107-4C5E-B2BA-7EDD833F998B}"/>
                    </a:ext>
                  </a:extLst>
                </p:cNvPr>
                <p:cNvSpPr/>
                <p:nvPr/>
              </p:nvSpPr>
              <p:spPr>
                <a:xfrm>
                  <a:off x="6841800" y="3360286"/>
                  <a:ext cx="547992" cy="45720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600" b="1" dirty="0">
                      <a:solidFill>
                        <a:prstClr val="white"/>
                      </a:solidFill>
                    </a:rPr>
                    <a:t>87</a:t>
                  </a:r>
                </a:p>
              </p:txBody>
            </p:sp>
          </p:grpSp>
          <p:grpSp>
            <p:nvGrpSpPr>
              <p:cNvPr id="112" name="Group 44">
                <a:extLst>
                  <a:ext uri="{FF2B5EF4-FFF2-40B4-BE49-F238E27FC236}">
                    <a16:creationId xmlns:a16="http://schemas.microsoft.com/office/drawing/2014/main" id="{A9D5CD2B-CCE3-4A01-B5D5-48FAC8C99FFB}"/>
                  </a:ext>
                </a:extLst>
              </p:cNvPr>
              <p:cNvGrpSpPr>
                <a:grpSpLocks/>
              </p:cNvGrpSpPr>
              <p:nvPr/>
            </p:nvGrpSpPr>
            <p:grpSpPr bwMode="auto">
              <a:xfrm>
                <a:off x="4613340" y="2034706"/>
                <a:ext cx="2093465" cy="457205"/>
                <a:chOff x="4744234" y="2581129"/>
                <a:chExt cx="2645561" cy="457205"/>
              </a:xfrm>
            </p:grpSpPr>
            <p:sp>
              <p:nvSpPr>
                <p:cNvPr id="117" name="Rectangle 116">
                  <a:extLst>
                    <a:ext uri="{FF2B5EF4-FFF2-40B4-BE49-F238E27FC236}">
                      <a16:creationId xmlns:a16="http://schemas.microsoft.com/office/drawing/2014/main" id="{AA248E39-32F5-41C1-9BC5-EB6E08B52969}"/>
                    </a:ext>
                  </a:extLst>
                </p:cNvPr>
                <p:cNvSpPr/>
                <p:nvPr/>
              </p:nvSpPr>
              <p:spPr>
                <a:xfrm>
                  <a:off x="4744234" y="2581129"/>
                  <a:ext cx="2094434" cy="457200"/>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1200" b="1" dirty="0">
                      <a:solidFill>
                        <a:schemeClr val="tx1">
                          <a:lumMod val="65000"/>
                          <a:lumOff val="35000"/>
                        </a:schemeClr>
                      </a:solidFill>
                    </a:rPr>
                    <a:t>Likelihood to Recommend</a:t>
                  </a:r>
                </a:p>
              </p:txBody>
            </p:sp>
            <p:sp>
              <p:nvSpPr>
                <p:cNvPr id="118" name="Rectangle 117">
                  <a:extLst>
                    <a:ext uri="{FF2B5EF4-FFF2-40B4-BE49-F238E27FC236}">
                      <a16:creationId xmlns:a16="http://schemas.microsoft.com/office/drawing/2014/main" id="{5CE9DF30-59A1-40D6-8C4A-95DE997B38D5}"/>
                    </a:ext>
                  </a:extLst>
                </p:cNvPr>
                <p:cNvSpPr/>
                <p:nvPr/>
              </p:nvSpPr>
              <p:spPr>
                <a:xfrm>
                  <a:off x="6841803" y="2581134"/>
                  <a:ext cx="547992" cy="45720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1600" b="1" dirty="0">
                      <a:solidFill>
                        <a:prstClr val="white"/>
                      </a:solidFill>
                    </a:rPr>
                    <a:t>86</a:t>
                  </a:r>
                </a:p>
              </p:txBody>
            </p:sp>
          </p:grpSp>
        </p:grpSp>
        <p:sp>
          <p:nvSpPr>
            <p:cNvPr id="78" name="Text Box 12">
              <a:extLst>
                <a:ext uri="{FF2B5EF4-FFF2-40B4-BE49-F238E27FC236}">
                  <a16:creationId xmlns:a16="http://schemas.microsoft.com/office/drawing/2014/main" id="{BBBFEBAE-F1EE-4076-A1D6-F34EC25739C2}"/>
                </a:ext>
              </a:extLst>
            </p:cNvPr>
            <p:cNvSpPr txBox="1">
              <a:spLocks noChangeArrowheads="1"/>
            </p:cNvSpPr>
            <p:nvPr/>
          </p:nvSpPr>
          <p:spPr bwMode="auto">
            <a:xfrm>
              <a:off x="4555884" y="891459"/>
              <a:ext cx="2171700" cy="294061"/>
            </a:xfrm>
            <a:prstGeom prst="rect">
              <a:avLst/>
            </a:prstGeom>
            <a:noFill/>
            <a:ln w="9525" algn="ctr">
              <a:noFill/>
              <a:miter lim="800000"/>
              <a:headEnd/>
              <a:tailEnd/>
            </a:ln>
          </p:spPr>
          <p:txBody>
            <a:bodyPr lIns="0" rIns="0">
              <a:spAutoFit/>
            </a:bodyPr>
            <a:lstStyle/>
            <a:p>
              <a:pPr algn="r">
                <a:defRPr/>
              </a:pPr>
              <a:r>
                <a:rPr lang="it-IT" b="1" dirty="0">
                  <a:solidFill>
                    <a:srgbClr val="FF9F3C"/>
                  </a:solidFill>
                  <a:latin typeface="+mn-lt"/>
                  <a:cs typeface="Calibri" pitchFamily="34" charset="0"/>
                </a:rPr>
                <a:t>FUTURE BEHAVIORS</a:t>
              </a:r>
            </a:p>
          </p:txBody>
        </p:sp>
        <p:sp>
          <p:nvSpPr>
            <p:cNvPr id="79" name="Rectangle 2">
              <a:extLst>
                <a:ext uri="{FF2B5EF4-FFF2-40B4-BE49-F238E27FC236}">
                  <a16:creationId xmlns:a16="http://schemas.microsoft.com/office/drawing/2014/main" id="{0EFE79F1-C573-4742-AC88-7BE272F40D2D}"/>
                </a:ext>
              </a:extLst>
            </p:cNvPr>
            <p:cNvSpPr txBox="1">
              <a:spLocks noChangeArrowheads="1"/>
            </p:cNvSpPr>
            <p:nvPr/>
          </p:nvSpPr>
          <p:spPr bwMode="auto">
            <a:xfrm>
              <a:off x="1771650" y="4753745"/>
              <a:ext cx="1657350" cy="617538"/>
            </a:xfrm>
            <a:prstGeom prst="rect">
              <a:avLst/>
            </a:prstGeom>
            <a:noFill/>
            <a:ln w="9525">
              <a:noFill/>
              <a:miter lim="800000"/>
              <a:headEnd/>
              <a:tailEnd/>
            </a:ln>
          </p:spPr>
          <p:txBody>
            <a:bodyPr lIns="68580" tIns="34290" rIns="68580" bIns="34290"/>
            <a:lstStyle/>
            <a:p>
              <a:pPr eaLnBrk="1" hangingPunct="1">
                <a:defRPr/>
              </a:pPr>
              <a:r>
                <a:rPr lang="en-US" sz="900" dirty="0">
                  <a:latin typeface="+mn-lt"/>
                  <a:cs typeface="Calibri" pitchFamily="34" charset="0"/>
                </a:rPr>
                <a:t>Scores represent your performance as rated by </a:t>
              </a:r>
              <a:r>
                <a:rPr lang="en-US" sz="900" b="1" i="1" dirty="0">
                  <a:latin typeface="+mn-lt"/>
                  <a:cs typeface="Calibri" pitchFamily="34" charset="0"/>
                </a:rPr>
                <a:t>your</a:t>
              </a:r>
              <a:r>
                <a:rPr lang="en-US" sz="900" dirty="0">
                  <a:latin typeface="+mn-lt"/>
                  <a:cs typeface="Calibri" pitchFamily="34" charset="0"/>
                </a:rPr>
                <a:t> customers</a:t>
              </a:r>
              <a:endParaRPr lang="en-US" sz="1050" b="1" dirty="0">
                <a:solidFill>
                  <a:schemeClr val="bg2"/>
                </a:solidFill>
                <a:latin typeface="+mn-lt"/>
                <a:ea typeface="ＭＳ Ｐゴシック" pitchFamily="8" charset="-128"/>
                <a:cs typeface="Calibri" pitchFamily="34" charset="0"/>
              </a:endParaRPr>
            </a:p>
          </p:txBody>
        </p:sp>
        <p:sp>
          <p:nvSpPr>
            <p:cNvPr id="80" name="Rectangle 2">
              <a:extLst>
                <a:ext uri="{FF2B5EF4-FFF2-40B4-BE49-F238E27FC236}">
                  <a16:creationId xmlns:a16="http://schemas.microsoft.com/office/drawing/2014/main" id="{BB9EE659-7091-44E0-ACCB-510A3F0FC6DC}"/>
                </a:ext>
              </a:extLst>
            </p:cNvPr>
            <p:cNvSpPr txBox="1">
              <a:spLocks noChangeArrowheads="1"/>
            </p:cNvSpPr>
            <p:nvPr/>
          </p:nvSpPr>
          <p:spPr bwMode="auto">
            <a:xfrm>
              <a:off x="3886200" y="4742633"/>
              <a:ext cx="1828800" cy="617538"/>
            </a:xfrm>
            <a:prstGeom prst="rect">
              <a:avLst/>
            </a:prstGeom>
            <a:noFill/>
            <a:ln w="9525">
              <a:noFill/>
              <a:miter lim="800000"/>
              <a:headEnd/>
              <a:tailEnd/>
            </a:ln>
          </p:spPr>
          <p:txBody>
            <a:bodyPr lIns="68580" tIns="34290" rIns="68580" bIns="34290"/>
            <a:lstStyle/>
            <a:p>
              <a:pPr eaLnBrk="1" hangingPunct="1">
                <a:spcBef>
                  <a:spcPts val="450"/>
                </a:spcBef>
                <a:defRPr/>
              </a:pPr>
              <a:r>
                <a:rPr lang="en-US" sz="900" dirty="0">
                  <a:latin typeface="+mn-lt"/>
                  <a:cs typeface="Calibri" pitchFamily="34" charset="0"/>
                </a:rPr>
                <a:t>Driver Impacts show you which driver has the most/least leverage – where improvements matter most/least to </a:t>
              </a:r>
              <a:r>
                <a:rPr lang="en-US" sz="900" b="1" i="1" dirty="0">
                  <a:latin typeface="+mn-lt"/>
                  <a:cs typeface="Calibri" pitchFamily="34" charset="0"/>
                </a:rPr>
                <a:t>your</a:t>
              </a:r>
              <a:r>
                <a:rPr lang="en-US" sz="900" i="1" dirty="0">
                  <a:latin typeface="+mn-lt"/>
                  <a:cs typeface="Calibri" pitchFamily="34" charset="0"/>
                </a:rPr>
                <a:t> </a:t>
              </a:r>
              <a:r>
                <a:rPr lang="en-US" sz="900" dirty="0">
                  <a:latin typeface="+mn-lt"/>
                  <a:cs typeface="Calibri" pitchFamily="34" charset="0"/>
                </a:rPr>
                <a:t>customers</a:t>
              </a:r>
              <a:endParaRPr lang="en-US" sz="1050" b="1" dirty="0">
                <a:latin typeface="+mn-lt"/>
                <a:ea typeface="ＭＳ Ｐゴシック" pitchFamily="8" charset="-128"/>
                <a:cs typeface="Calibri" pitchFamily="34" charset="0"/>
              </a:endParaRPr>
            </a:p>
          </p:txBody>
        </p:sp>
        <p:sp>
          <p:nvSpPr>
            <p:cNvPr id="81" name="Rectangle 2">
              <a:extLst>
                <a:ext uri="{FF2B5EF4-FFF2-40B4-BE49-F238E27FC236}">
                  <a16:creationId xmlns:a16="http://schemas.microsoft.com/office/drawing/2014/main" id="{EB5D4460-D1E0-40A8-9A27-0237491B930F}"/>
                </a:ext>
              </a:extLst>
            </p:cNvPr>
            <p:cNvSpPr txBox="1">
              <a:spLocks noChangeArrowheads="1"/>
            </p:cNvSpPr>
            <p:nvPr/>
          </p:nvSpPr>
          <p:spPr bwMode="auto">
            <a:xfrm>
              <a:off x="6229350" y="4739016"/>
              <a:ext cx="1657350" cy="617538"/>
            </a:xfrm>
            <a:prstGeom prst="rect">
              <a:avLst/>
            </a:prstGeom>
            <a:noFill/>
            <a:ln w="9525">
              <a:noFill/>
              <a:miter lim="800000"/>
              <a:headEnd/>
              <a:tailEnd/>
            </a:ln>
          </p:spPr>
          <p:txBody>
            <a:bodyPr lIns="68580" tIns="34290" rIns="68580" bIns="34290"/>
            <a:lstStyle/>
            <a:p>
              <a:pPr eaLnBrk="1" hangingPunct="1">
                <a:spcBef>
                  <a:spcPts val="450"/>
                </a:spcBef>
                <a:defRPr/>
              </a:pPr>
              <a:r>
                <a:rPr lang="en-US" sz="900" dirty="0">
                  <a:latin typeface="+mn-lt"/>
                  <a:cs typeface="Calibri" pitchFamily="34" charset="0"/>
                </a:rPr>
                <a:t>Future Behavior Impacts represent the impact of CSI on the future behaviors of </a:t>
              </a:r>
              <a:r>
                <a:rPr lang="en-US" sz="900" b="1" i="1" dirty="0">
                  <a:latin typeface="+mn-lt"/>
                  <a:cs typeface="Calibri" pitchFamily="34" charset="0"/>
                </a:rPr>
                <a:t>your</a:t>
              </a:r>
              <a:r>
                <a:rPr lang="en-US" sz="900" dirty="0">
                  <a:latin typeface="+mn-lt"/>
                  <a:cs typeface="Calibri" pitchFamily="34" charset="0"/>
                </a:rPr>
                <a:t> customers </a:t>
              </a:r>
              <a:endParaRPr lang="en-US" sz="1050" b="1" dirty="0">
                <a:solidFill>
                  <a:schemeClr val="bg2"/>
                </a:solidFill>
                <a:latin typeface="+mn-lt"/>
                <a:ea typeface="ＭＳ Ｐゴシック" pitchFamily="8" charset="-128"/>
                <a:cs typeface="Calibri" pitchFamily="34" charset="0"/>
              </a:endParaRPr>
            </a:p>
          </p:txBody>
        </p:sp>
        <p:sp>
          <p:nvSpPr>
            <p:cNvPr id="82" name="Rounded Rectangle 264">
              <a:extLst>
                <a:ext uri="{FF2B5EF4-FFF2-40B4-BE49-F238E27FC236}">
                  <a16:creationId xmlns:a16="http://schemas.microsoft.com/office/drawing/2014/main" id="{03CE6D1C-2AAA-4C97-B6DD-5AD090F9C344}"/>
                </a:ext>
              </a:extLst>
            </p:cNvPr>
            <p:cNvSpPr/>
            <p:nvPr/>
          </p:nvSpPr>
          <p:spPr>
            <a:xfrm>
              <a:off x="1428750" y="4783225"/>
              <a:ext cx="342900" cy="28575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900" b="1" dirty="0">
                <a:solidFill>
                  <a:schemeClr val="tx1">
                    <a:lumMod val="50000"/>
                    <a:lumOff val="50000"/>
                  </a:schemeClr>
                </a:solidFill>
                <a:ea typeface="ＭＳ Ｐゴシック" pitchFamily="8" charset="-128"/>
                <a:cs typeface="Calibri" pitchFamily="34" charset="0"/>
              </a:endParaRPr>
            </a:p>
          </p:txBody>
        </p:sp>
        <p:sp>
          <p:nvSpPr>
            <p:cNvPr id="83" name="Rounded Rectangle 265">
              <a:extLst>
                <a:ext uri="{FF2B5EF4-FFF2-40B4-BE49-F238E27FC236}">
                  <a16:creationId xmlns:a16="http://schemas.microsoft.com/office/drawing/2014/main" id="{1515C2AB-5FE7-4956-8437-F1553B8FE65E}"/>
                </a:ext>
              </a:extLst>
            </p:cNvPr>
            <p:cNvSpPr/>
            <p:nvPr/>
          </p:nvSpPr>
          <p:spPr>
            <a:xfrm>
              <a:off x="3543300" y="4782320"/>
              <a:ext cx="342900" cy="285750"/>
            </a:xfrm>
            <a:prstGeom prst="roundRect">
              <a:avLst>
                <a:gd name="adj" fmla="val 0"/>
              </a:avLst>
            </a:prstGeom>
            <a:solidFill>
              <a:srgbClr val="3C5BA2"/>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900" b="1" dirty="0">
                <a:solidFill>
                  <a:srgbClr val="7A9DC1"/>
                </a:solidFill>
                <a:ea typeface="ＭＳ Ｐゴシック" pitchFamily="8" charset="-128"/>
                <a:cs typeface="Calibri" pitchFamily="34" charset="0"/>
              </a:endParaRPr>
            </a:p>
          </p:txBody>
        </p:sp>
        <p:sp>
          <p:nvSpPr>
            <p:cNvPr id="84" name="Rounded Rectangle 266">
              <a:extLst>
                <a:ext uri="{FF2B5EF4-FFF2-40B4-BE49-F238E27FC236}">
                  <a16:creationId xmlns:a16="http://schemas.microsoft.com/office/drawing/2014/main" id="{E2D00879-9F6C-4B6E-923D-D95A81CB4E69}"/>
                </a:ext>
              </a:extLst>
            </p:cNvPr>
            <p:cNvSpPr/>
            <p:nvPr/>
          </p:nvSpPr>
          <p:spPr>
            <a:xfrm>
              <a:off x="5886450" y="4780504"/>
              <a:ext cx="342900" cy="285750"/>
            </a:xfrm>
            <a:prstGeom prst="roundRect">
              <a:avLst>
                <a:gd name="adj" fmla="val 0"/>
              </a:avLst>
            </a:prstGeom>
            <a:solidFill>
              <a:srgbClr val="99CC33"/>
            </a:solid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900" b="1" dirty="0">
                <a:solidFill>
                  <a:srgbClr val="99C525"/>
                </a:solidFill>
                <a:ea typeface="ＭＳ Ｐゴシック" pitchFamily="8" charset="-128"/>
                <a:cs typeface="Calibri" pitchFamily="34" charset="0"/>
              </a:endParaRPr>
            </a:p>
          </p:txBody>
        </p:sp>
        <p:grpSp>
          <p:nvGrpSpPr>
            <p:cNvPr id="85" name="Group 52">
              <a:extLst>
                <a:ext uri="{FF2B5EF4-FFF2-40B4-BE49-F238E27FC236}">
                  <a16:creationId xmlns:a16="http://schemas.microsoft.com/office/drawing/2014/main" id="{EFB47810-0F5D-4E74-B5C8-D1EBEB17C5B2}"/>
                </a:ext>
              </a:extLst>
            </p:cNvPr>
            <p:cNvGrpSpPr>
              <a:grpSpLocks/>
            </p:cNvGrpSpPr>
            <p:nvPr/>
          </p:nvGrpSpPr>
          <p:grpSpPr bwMode="auto">
            <a:xfrm>
              <a:off x="1913848" y="1470520"/>
              <a:ext cx="2378935" cy="2006958"/>
              <a:chOff x="1070984" y="1960692"/>
              <a:chExt cx="3171562" cy="2675942"/>
            </a:xfrm>
          </p:grpSpPr>
          <p:sp>
            <p:nvSpPr>
              <p:cNvPr id="107" name="Rectangle 106">
                <a:extLst>
                  <a:ext uri="{FF2B5EF4-FFF2-40B4-BE49-F238E27FC236}">
                    <a16:creationId xmlns:a16="http://schemas.microsoft.com/office/drawing/2014/main" id="{35EA8B11-3841-4C2F-AFCD-A14A3234F8FA}"/>
                  </a:ext>
                </a:extLst>
              </p:cNvPr>
              <p:cNvSpPr/>
              <p:nvPr/>
            </p:nvSpPr>
            <p:spPr>
              <a:xfrm>
                <a:off x="1070985" y="3244441"/>
                <a:ext cx="2665278" cy="1392193"/>
              </a:xfrm>
              <a:prstGeom prst="rect">
                <a:avLst/>
              </a:prstGeom>
              <a:solidFill>
                <a:srgbClr val="FF9F3C">
                  <a:alpha val="27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anchor="ctr"/>
              <a:lstStyle/>
              <a:p>
                <a:pPr>
                  <a:defRPr/>
                </a:pPr>
                <a:r>
                  <a:rPr lang="it-IT" sz="1050" b="1" dirty="0">
                    <a:solidFill>
                      <a:schemeClr val="tx1">
                        <a:lumMod val="65000"/>
                        <a:lumOff val="35000"/>
                      </a:schemeClr>
                    </a:solidFill>
                    <a:cs typeface="Calibri" pitchFamily="34" charset="0"/>
                  </a:rPr>
                  <a:t>Overall Satisfaction 83</a:t>
                </a:r>
              </a:p>
              <a:p>
                <a:pPr>
                  <a:defRPr/>
                </a:pPr>
                <a:endParaRPr lang="it-IT" sz="1050" b="1" dirty="0">
                  <a:solidFill>
                    <a:schemeClr val="tx1">
                      <a:lumMod val="65000"/>
                      <a:lumOff val="35000"/>
                    </a:schemeClr>
                  </a:solidFill>
                  <a:cs typeface="Calibri" pitchFamily="34" charset="0"/>
                </a:endParaRPr>
              </a:p>
              <a:p>
                <a:pPr>
                  <a:defRPr/>
                </a:pPr>
                <a:r>
                  <a:rPr lang="it-IT" sz="1050" b="1" dirty="0">
                    <a:solidFill>
                      <a:schemeClr val="tx1">
                        <a:lumMod val="65000"/>
                        <a:lumOff val="35000"/>
                      </a:schemeClr>
                    </a:solidFill>
                    <a:cs typeface="Calibri" pitchFamily="34" charset="0"/>
                  </a:rPr>
                  <a:t>Compared to Expectations 76</a:t>
                </a:r>
              </a:p>
              <a:p>
                <a:pPr>
                  <a:defRPr/>
                </a:pPr>
                <a:endParaRPr lang="it-IT" sz="1050" b="1" dirty="0">
                  <a:solidFill>
                    <a:schemeClr val="tx1">
                      <a:lumMod val="65000"/>
                      <a:lumOff val="35000"/>
                    </a:schemeClr>
                  </a:solidFill>
                  <a:cs typeface="Calibri" pitchFamily="34" charset="0"/>
                </a:endParaRPr>
              </a:p>
              <a:p>
                <a:pPr>
                  <a:defRPr/>
                </a:pPr>
                <a:r>
                  <a:rPr lang="it-IT" sz="1050" b="1" dirty="0">
                    <a:solidFill>
                      <a:schemeClr val="tx1">
                        <a:lumMod val="65000"/>
                        <a:lumOff val="35000"/>
                      </a:schemeClr>
                    </a:solidFill>
                    <a:cs typeface="Calibri" pitchFamily="34" charset="0"/>
                  </a:rPr>
                  <a:t>Compared to Ideal 77</a:t>
                </a:r>
              </a:p>
            </p:txBody>
          </p:sp>
          <p:sp>
            <p:nvSpPr>
              <p:cNvPr id="108" name="Rectangle 107">
                <a:extLst>
                  <a:ext uri="{FF2B5EF4-FFF2-40B4-BE49-F238E27FC236}">
                    <a16:creationId xmlns:a16="http://schemas.microsoft.com/office/drawing/2014/main" id="{60FD33D7-C191-45E5-A509-5672FE99D99C}"/>
                  </a:ext>
                </a:extLst>
              </p:cNvPr>
              <p:cNvSpPr/>
              <p:nvPr/>
            </p:nvSpPr>
            <p:spPr>
              <a:xfrm>
                <a:off x="1070984" y="1960692"/>
                <a:ext cx="2665278" cy="1283751"/>
              </a:xfrm>
              <a:prstGeom prst="rect">
                <a:avLst/>
              </a:prstGeom>
              <a:solidFill>
                <a:srgbClr val="FF9F3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0" anchor="ctr"/>
              <a:lstStyle/>
              <a:p>
                <a:pPr eaLnBrk="1" hangingPunct="1">
                  <a:defRPr/>
                </a:pPr>
                <a:r>
                  <a:rPr lang="en-US" b="1" dirty="0"/>
                  <a:t>Customer</a:t>
                </a:r>
              </a:p>
              <a:p>
                <a:pPr eaLnBrk="1" hangingPunct="1">
                  <a:defRPr/>
                </a:pPr>
                <a:r>
                  <a:rPr lang="en-US" b="1" dirty="0"/>
                  <a:t>Satisfaction </a:t>
                </a:r>
                <a:br>
                  <a:rPr lang="en-US" b="1" dirty="0"/>
                </a:br>
                <a:r>
                  <a:rPr lang="en-US" b="1" dirty="0"/>
                  <a:t>Index	</a:t>
                </a:r>
              </a:p>
            </p:txBody>
          </p:sp>
          <p:sp>
            <p:nvSpPr>
              <p:cNvPr id="109" name="Chevron 260">
                <a:extLst>
                  <a:ext uri="{FF2B5EF4-FFF2-40B4-BE49-F238E27FC236}">
                    <a16:creationId xmlns:a16="http://schemas.microsoft.com/office/drawing/2014/main" id="{C635BABA-9242-4526-82CC-C9F283A7F584}"/>
                  </a:ext>
                </a:extLst>
              </p:cNvPr>
              <p:cNvSpPr/>
              <p:nvPr/>
            </p:nvSpPr>
            <p:spPr>
              <a:xfrm>
                <a:off x="3219955" y="1960692"/>
                <a:ext cx="1022591" cy="2675942"/>
              </a:xfrm>
              <a:prstGeom prst="chevron">
                <a:avLst/>
              </a:prstGeom>
              <a:solidFill>
                <a:srgbClr val="D2793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10" name="Rounded Rectangle 51">
                <a:extLst>
                  <a:ext uri="{FF2B5EF4-FFF2-40B4-BE49-F238E27FC236}">
                    <a16:creationId xmlns:a16="http://schemas.microsoft.com/office/drawing/2014/main" id="{7D7045E9-0502-4462-99BF-ADC5A223E8DC}"/>
                  </a:ext>
                </a:extLst>
              </p:cNvPr>
              <p:cNvSpPr/>
              <p:nvPr/>
            </p:nvSpPr>
            <p:spPr>
              <a:xfrm>
                <a:off x="2780904" y="2382434"/>
                <a:ext cx="620116" cy="440267"/>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en-US" sz="2400" b="1" dirty="0">
                    <a:solidFill>
                      <a:schemeClr val="bg1"/>
                    </a:solidFill>
                    <a:ea typeface="ＭＳ Ｐゴシック" pitchFamily="8" charset="-128"/>
                    <a:cs typeface="Calibri" pitchFamily="34" charset="0"/>
                  </a:rPr>
                  <a:t>78</a:t>
                </a:r>
              </a:p>
            </p:txBody>
          </p:sp>
        </p:grpSp>
      </p:grpSp>
    </p:spTree>
    <p:extLst>
      <p:ext uri="{BB962C8B-B14F-4D97-AF65-F5344CB8AC3E}">
        <p14:creationId xmlns:p14="http://schemas.microsoft.com/office/powerpoint/2010/main" val="270146353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149574"/>
            <a:ext cx="2101169" cy="5076000"/>
          </a:xfrm>
        </p:spPr>
        <p:txBody>
          <a:bodyPr>
            <a:normAutofit/>
          </a:bodyPr>
          <a:lstStyle/>
          <a:p>
            <a:r>
              <a:rPr lang="en-US" sz="1600" dirty="0"/>
              <a:t>Customer Satisfaction (CSI) and Future Behaviors have been consistent over the last four years.</a:t>
            </a:r>
          </a:p>
          <a:p>
            <a:endParaRPr lang="en-US" sz="1600" dirty="0"/>
          </a:p>
          <a:p>
            <a:r>
              <a:rPr lang="en-US" sz="1600" dirty="0"/>
              <a:t>Despite some minor declines, both Likelihood to Recommend (86) and Likelihood to use Services in the Future (87) remain strong.</a:t>
            </a:r>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CSI and Performance Outcomes: Four-year Trending</a:t>
            </a:r>
          </a:p>
        </p:txBody>
      </p:sp>
      <p:graphicFrame>
        <p:nvGraphicFramePr>
          <p:cNvPr id="6" name="Chart 5" descr="Bar chart showing the satisfaction, likelihood to recommend, and likelihood to use services in future scores for 2014-2017. for a full readout of scores, reference appendix slide 47&#10;" title="CSI and Performance Outcomes: 2016 - 2013"/>
          <p:cNvGraphicFramePr>
            <a:graphicFrameLocks noGrp="1"/>
          </p:cNvGraphicFramePr>
          <p:nvPr>
            <p:extLst>
              <p:ext uri="{D42A27DB-BD31-4B8C-83A1-F6EECF244321}">
                <p14:modId xmlns:p14="http://schemas.microsoft.com/office/powerpoint/2010/main" val="676419611"/>
              </p:ext>
            </p:extLst>
          </p:nvPr>
        </p:nvGraphicFramePr>
        <p:xfrm>
          <a:off x="111641" y="990600"/>
          <a:ext cx="6261932" cy="48568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0" y="1156200"/>
            <a:ext cx="2101169" cy="5076000"/>
          </a:xfrm>
        </p:spPr>
        <p:txBody>
          <a:bodyPr>
            <a:normAutofit/>
          </a:bodyPr>
          <a:lstStyle/>
          <a:p>
            <a:r>
              <a:rPr lang="en-US" sz="1600" dirty="0"/>
              <a:t>At 78, NASA EOSDIS is two points above the National ACSI average and nine points above the Federal Government average.</a:t>
            </a:r>
            <a:r>
              <a:rPr lang="en-US" sz="1600" dirty="0">
                <a:solidFill>
                  <a:srgbClr val="FF0000"/>
                </a:solidFill>
              </a:rPr>
              <a:t/>
            </a:r>
            <a:br>
              <a:rPr lang="en-US" sz="1600" dirty="0">
                <a:solidFill>
                  <a:srgbClr val="FF0000"/>
                </a:solidFill>
              </a:rPr>
            </a:br>
            <a:endParaRPr lang="en-US" sz="1600" dirty="0">
              <a:solidFill>
                <a:srgbClr val="FF0000"/>
              </a:solidFill>
            </a:endParaRPr>
          </a:p>
          <a:p>
            <a:r>
              <a:rPr lang="en-US" sz="1600" dirty="0"/>
              <a:t>Scores in green represent CSI scores  for other Federal Government Agencies while scores in gray represent summary scores.</a:t>
            </a:r>
          </a:p>
        </p:txBody>
      </p:sp>
      <p:sp>
        <p:nvSpPr>
          <p:cNvPr id="2" name="Title 1"/>
          <p:cNvSpPr>
            <a:spLocks noGrp="1"/>
          </p:cNvSpPr>
          <p:nvPr>
            <p:ph type="title"/>
          </p:nvPr>
        </p:nvSpPr>
        <p:spPr>
          <a:xfrm>
            <a:off x="228600" y="137160"/>
            <a:ext cx="8686800" cy="530352"/>
          </a:xfrm>
        </p:spPr>
        <p:txBody>
          <a:bodyPr/>
          <a:lstStyle/>
          <a:p>
            <a:r>
              <a:rPr lang="en-US" sz="2400" dirty="0">
                <a:cs typeface="Arial" pitchFamily="34" charset="0"/>
              </a:rPr>
              <a:t>Benchmarks</a:t>
            </a:r>
          </a:p>
        </p:txBody>
      </p:sp>
      <p:graphicFrame>
        <p:nvGraphicFramePr>
          <p:cNvPr id="5" name="Chart 4" descr="The Benchmarking Bar Chart shows the satisfaction scores for various organizations related to NASA. The name of the Organization followed by their satisfaction scores are as follows: &#10;National Weather Service - 2016: 82&#10;FEMA BSB Publications - 2016: 82&#10;NASA EOSDIS - Aggregate 2017: 78&#10;National ACSI - Q3 2017: 77&#10;US Department of Energy WAP Program-2016: 67&#10;Federal Government - Overall 2016: 68&#10;general services administration-2016:76&#10;Department of Education, FAFSA-2016: 78" title="Benchmarking Bar Chart"/>
          <p:cNvGraphicFramePr/>
          <p:nvPr>
            <p:extLst>
              <p:ext uri="{D42A27DB-BD31-4B8C-83A1-F6EECF244321}">
                <p14:modId xmlns:p14="http://schemas.microsoft.com/office/powerpoint/2010/main" val="1065365860"/>
              </p:ext>
            </p:extLst>
          </p:nvPr>
        </p:nvGraphicFramePr>
        <p:xfrm>
          <a:off x="595745" y="1156200"/>
          <a:ext cx="5614555" cy="453723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B418075-6BF6-4000-95E6-E325D771E05B}"/>
              </a:ext>
            </a:extLst>
          </p:cNvPr>
          <p:cNvSpPr txBox="1"/>
          <p:nvPr/>
        </p:nvSpPr>
        <p:spPr>
          <a:xfrm>
            <a:off x="228600" y="6160494"/>
            <a:ext cx="2991525" cy="215444"/>
          </a:xfrm>
          <a:prstGeom prst="rect">
            <a:avLst/>
          </a:prstGeom>
          <a:noFill/>
        </p:spPr>
        <p:txBody>
          <a:bodyPr wrap="none" rtlCol="0">
            <a:spAutoFit/>
          </a:bodyPr>
          <a:lstStyle/>
          <a:p>
            <a:r>
              <a:rPr lang="en-US" sz="800" dirty="0"/>
              <a:t>source: 2018/19 ACSI Government and Industry Benchmarks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9032"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CSI by DAAC and Other Segments</a:t>
            </a:r>
            <a:endParaRPr lang="en-US" dirty="0">
              <a:effectLst/>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CSI and Frequency by DAAC</a:t>
            </a:r>
          </a:p>
        </p:txBody>
      </p:sp>
      <p:sp>
        <p:nvSpPr>
          <p:cNvPr id="7" name="Rectangle 6"/>
          <p:cNvSpPr/>
          <p:nvPr/>
        </p:nvSpPr>
        <p:spPr>
          <a:xfrm>
            <a:off x="531627" y="759983"/>
            <a:ext cx="7642217" cy="1600951"/>
          </a:xfrm>
          <a:prstGeom prst="rect">
            <a:avLst/>
          </a:prstGeom>
        </p:spPr>
        <p:txBody>
          <a:bodyPr wrap="square">
            <a:spAutoFit/>
          </a:bodyPr>
          <a:lstStyle/>
          <a:p>
            <a:pPr marL="346075"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LP DAAC was again the most frequently cited DAAC for evaluation (29%).</a:t>
            </a:r>
          </a:p>
          <a:p>
            <a:pPr marL="346075"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Among DAACs with at least 100 responses, both ASDC-</a:t>
            </a:r>
            <a:r>
              <a:rPr lang="en-US" sz="1600" dirty="0" err="1">
                <a:cs typeface="Calibri" pitchFamily="34" charset="0"/>
              </a:rPr>
              <a:t>LaRC</a:t>
            </a:r>
            <a:r>
              <a:rPr lang="en-US" sz="1600" dirty="0">
                <a:cs typeface="Calibri" pitchFamily="34" charset="0"/>
              </a:rPr>
              <a:t> (76) and ORNL (83) experienced the largest score increase with a two-point increase, while PO DAAC-JPL had the largest decrease (78,-4).</a:t>
            </a:r>
          </a:p>
        </p:txBody>
      </p:sp>
      <p:graphicFrame>
        <p:nvGraphicFramePr>
          <p:cNvPr id="3" name="Table 2" descr="Data Center Evaluated Table"/>
          <p:cNvGraphicFramePr>
            <a:graphicFrameLocks noGrp="1"/>
          </p:cNvGraphicFramePr>
          <p:nvPr>
            <p:extLst>
              <p:ext uri="{D42A27DB-BD31-4B8C-83A1-F6EECF244321}">
                <p14:modId xmlns:p14="http://schemas.microsoft.com/office/powerpoint/2010/main" val="2606492834"/>
              </p:ext>
            </p:extLst>
          </p:nvPr>
        </p:nvGraphicFramePr>
        <p:xfrm>
          <a:off x="750890" y="2660073"/>
          <a:ext cx="7642220" cy="3297536"/>
        </p:xfrm>
        <a:graphic>
          <a:graphicData uri="http://schemas.openxmlformats.org/drawingml/2006/table">
            <a:tbl>
              <a:tblPr firstRow="1"/>
              <a:tblGrid>
                <a:gridCol w="1781438">
                  <a:extLst>
                    <a:ext uri="{9D8B030D-6E8A-4147-A177-3AD203B41FA5}">
                      <a16:colId xmlns:a16="http://schemas.microsoft.com/office/drawing/2014/main" val="2206289840"/>
                    </a:ext>
                  </a:extLst>
                </a:gridCol>
                <a:gridCol w="976797">
                  <a:extLst>
                    <a:ext uri="{9D8B030D-6E8A-4147-A177-3AD203B41FA5}">
                      <a16:colId xmlns:a16="http://schemas.microsoft.com/office/drawing/2014/main" val="2259010791"/>
                    </a:ext>
                  </a:extLst>
                </a:gridCol>
                <a:gridCol w="976797">
                  <a:extLst>
                    <a:ext uri="{9D8B030D-6E8A-4147-A177-3AD203B41FA5}">
                      <a16:colId xmlns:a16="http://schemas.microsoft.com/office/drawing/2014/main" val="1436996872"/>
                    </a:ext>
                  </a:extLst>
                </a:gridCol>
                <a:gridCol w="976797">
                  <a:extLst>
                    <a:ext uri="{9D8B030D-6E8A-4147-A177-3AD203B41FA5}">
                      <a16:colId xmlns:a16="http://schemas.microsoft.com/office/drawing/2014/main" val="3073193997"/>
                    </a:ext>
                  </a:extLst>
                </a:gridCol>
                <a:gridCol w="976797">
                  <a:extLst>
                    <a:ext uri="{9D8B030D-6E8A-4147-A177-3AD203B41FA5}">
                      <a16:colId xmlns:a16="http://schemas.microsoft.com/office/drawing/2014/main" val="1318665282"/>
                    </a:ext>
                  </a:extLst>
                </a:gridCol>
                <a:gridCol w="976797">
                  <a:extLst>
                    <a:ext uri="{9D8B030D-6E8A-4147-A177-3AD203B41FA5}">
                      <a16:colId xmlns:a16="http://schemas.microsoft.com/office/drawing/2014/main" val="885836044"/>
                    </a:ext>
                  </a:extLst>
                </a:gridCol>
                <a:gridCol w="976797">
                  <a:extLst>
                    <a:ext uri="{9D8B030D-6E8A-4147-A177-3AD203B41FA5}">
                      <a16:colId xmlns:a16="http://schemas.microsoft.com/office/drawing/2014/main" val="1133942400"/>
                    </a:ext>
                  </a:extLst>
                </a:gridCol>
              </a:tblGrid>
              <a:tr h="206096">
                <a:tc>
                  <a:txBody>
                    <a:bodyPr/>
                    <a:lstStyle/>
                    <a:p>
                      <a:pPr algn="l" fontAlgn="b"/>
                      <a:endParaRPr lang="en-US" sz="9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4085064"/>
                  </a:ext>
                </a:extLst>
              </a:tr>
              <a:tr h="206096">
                <a:tc>
                  <a:txBody>
                    <a:bodyPr/>
                    <a:lstStyle/>
                    <a:p>
                      <a:pPr algn="l" fontAlgn="b"/>
                      <a:endParaRPr lang="en-US" sz="900" b="0" i="0" u="none" strike="noStrike" dirty="0">
                        <a:solidFill>
                          <a:schemeClr val="bg1"/>
                        </a:solidFill>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018122"/>
                  </a:ext>
                </a:extLst>
              </a:tr>
              <a:tr h="206096">
                <a:tc>
                  <a:txBody>
                    <a:bodyPr/>
                    <a:lstStyle/>
                    <a:p>
                      <a:pPr algn="l" fontAlgn="ctr"/>
                      <a:r>
                        <a:rPr lang="en-US" sz="900" b="1" i="0" u="none" strike="noStrike" dirty="0">
                          <a:solidFill>
                            <a:srgbClr val="FFFFFF"/>
                          </a:solidFill>
                          <a:effectLst/>
                          <a:latin typeface="Arial" panose="020B0604020202020204" pitchFamily="34" charset="0"/>
                        </a:rPr>
                        <a:t>Data center evaluated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endParaRPr lang="en-US" sz="9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4131009890"/>
                  </a:ext>
                </a:extLst>
              </a:tr>
              <a:tr h="206096">
                <a:tc>
                  <a:txBody>
                    <a:bodyPr/>
                    <a:lstStyle/>
                    <a:p>
                      <a:pPr algn="l" fontAlgn="ctr"/>
                      <a:r>
                        <a:rPr lang="en-US" sz="900" b="0" i="0" u="none" strike="noStrike" dirty="0">
                          <a:effectLst/>
                          <a:latin typeface="Arial" panose="020B0604020202020204" pitchFamily="34" charset="0"/>
                        </a:rPr>
                        <a:t>ASDC-LaRC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673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92889153"/>
                  </a:ext>
                </a:extLst>
              </a:tr>
              <a:tr h="206096">
                <a:tc>
                  <a:txBody>
                    <a:bodyPr/>
                    <a:lstStyle/>
                    <a:p>
                      <a:pPr algn="l" fontAlgn="ctr"/>
                      <a:r>
                        <a:rPr lang="en-US" sz="900" b="0" i="0" u="none" strike="noStrike" dirty="0">
                          <a:effectLst/>
                          <a:latin typeface="Arial" panose="020B0604020202020204" pitchFamily="34" charset="0"/>
                        </a:rPr>
                        <a:t>ASF SAR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0327767"/>
                  </a:ext>
                </a:extLst>
              </a:tr>
              <a:tr h="206096">
                <a:tc>
                  <a:txBody>
                    <a:bodyPr/>
                    <a:lstStyle/>
                    <a:p>
                      <a:pPr algn="l" fontAlgn="ctr"/>
                      <a:r>
                        <a:rPr lang="en-US" sz="900" b="0" i="0" u="none" strike="noStrike" dirty="0">
                          <a:effectLst/>
                          <a:latin typeface="Arial" panose="020B0604020202020204" pitchFamily="34" charset="0"/>
                        </a:rPr>
                        <a:t>CDDIS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55160919"/>
                  </a:ext>
                </a:extLst>
              </a:tr>
              <a:tr h="206096">
                <a:tc>
                  <a:txBody>
                    <a:bodyPr/>
                    <a:lstStyle/>
                    <a:p>
                      <a:pPr algn="l" fontAlgn="ctr"/>
                      <a:r>
                        <a:rPr lang="en-US" sz="900" b="0" i="0" u="none" strike="noStrike" dirty="0">
                          <a:effectLst/>
                          <a:latin typeface="Arial" panose="020B0604020202020204" pitchFamily="34" charset="0"/>
                        </a:rPr>
                        <a:t>GES DISC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6250509"/>
                  </a:ext>
                </a:extLst>
              </a:tr>
              <a:tr h="206096">
                <a:tc>
                  <a:txBody>
                    <a:bodyPr/>
                    <a:lstStyle/>
                    <a:p>
                      <a:pPr algn="l" fontAlgn="ctr"/>
                      <a:r>
                        <a:rPr lang="en-US" sz="900" b="0" i="0" u="none" strike="noStrike" dirty="0">
                          <a:effectLst/>
                          <a:latin typeface="Arial" panose="020B0604020202020204" pitchFamily="34" charset="0"/>
                        </a:rPr>
                        <a:t>GHRC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8296037"/>
                  </a:ext>
                </a:extLst>
              </a:tr>
              <a:tr h="206096">
                <a:tc>
                  <a:txBody>
                    <a:bodyPr/>
                    <a:lstStyle/>
                    <a:p>
                      <a:pPr algn="l" fontAlgn="ctr"/>
                      <a:r>
                        <a:rPr lang="en-US" sz="900" b="0" i="0" u="none" strike="noStrike" dirty="0">
                          <a:effectLst/>
                          <a:latin typeface="Arial" panose="020B0604020202020204" pitchFamily="34" charset="0"/>
                        </a:rPr>
                        <a:t>LP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1,860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16557322"/>
                  </a:ext>
                </a:extLst>
              </a:tr>
              <a:tr h="206096">
                <a:tc>
                  <a:txBody>
                    <a:bodyPr/>
                    <a:lstStyle/>
                    <a:p>
                      <a:pPr algn="l" fontAlgn="ctr"/>
                      <a:r>
                        <a:rPr lang="en-US" sz="900" b="0" i="0" u="none" strike="noStrike" dirty="0">
                          <a:effectLst/>
                          <a:latin typeface="Arial" panose="020B0604020202020204" pitchFamily="34" charset="0"/>
                        </a:rPr>
                        <a:t>MODAPS LAADS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0333363"/>
                  </a:ext>
                </a:extLst>
              </a:tr>
              <a:tr h="206096">
                <a:tc>
                  <a:txBody>
                    <a:bodyPr/>
                    <a:lstStyle/>
                    <a:p>
                      <a:pPr algn="l" fontAlgn="ctr"/>
                      <a:r>
                        <a:rPr lang="en-US" sz="900" b="0" i="0" u="none" strike="noStrike" dirty="0">
                          <a:effectLst/>
                          <a:latin typeface="Arial" panose="020B0604020202020204" pitchFamily="34" charset="0"/>
                        </a:rPr>
                        <a:t>NSIDC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19364128"/>
                  </a:ext>
                </a:extLst>
              </a:tr>
              <a:tr h="206096">
                <a:tc>
                  <a:txBody>
                    <a:bodyPr/>
                    <a:lstStyle/>
                    <a:p>
                      <a:pPr algn="l" fontAlgn="ctr"/>
                      <a:r>
                        <a:rPr lang="en-US" sz="900" b="0" i="0" u="none" strike="noStrike" dirty="0">
                          <a:effectLst/>
                          <a:latin typeface="Arial" panose="020B0604020202020204" pitchFamily="34" charset="0"/>
                        </a:rPr>
                        <a:t>OB.DAAC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39286115"/>
                  </a:ext>
                </a:extLst>
              </a:tr>
              <a:tr h="206096">
                <a:tc>
                  <a:txBody>
                    <a:bodyPr/>
                    <a:lstStyle/>
                    <a:p>
                      <a:pPr algn="l" fontAlgn="ctr"/>
                      <a:r>
                        <a:rPr lang="en-US" sz="900" b="0" i="0" u="none" strike="noStrike" dirty="0">
                          <a:effectLst/>
                          <a:latin typeface="Arial" panose="020B0604020202020204" pitchFamily="34" charset="0"/>
                        </a:rPr>
                        <a:t>ORNL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654575852"/>
                  </a:ext>
                </a:extLst>
              </a:tr>
              <a:tr h="206096">
                <a:tc>
                  <a:txBody>
                    <a:bodyPr/>
                    <a:lstStyle/>
                    <a:p>
                      <a:pPr algn="l" fontAlgn="ctr"/>
                      <a:r>
                        <a:rPr lang="en-US" sz="900" b="0" i="0" u="none" strike="noStrike" dirty="0">
                          <a:effectLst/>
                          <a:latin typeface="Arial" panose="020B0604020202020204" pitchFamily="34" charset="0"/>
                        </a:rPr>
                        <a:t>PO DAAC-JPL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37680095"/>
                  </a:ext>
                </a:extLst>
              </a:tr>
              <a:tr h="206096">
                <a:tc>
                  <a:txBody>
                    <a:bodyPr/>
                    <a:lstStyle/>
                    <a:p>
                      <a:pPr algn="l" fontAlgn="ctr"/>
                      <a:r>
                        <a:rPr lang="en-US" sz="900" b="0" i="0" u="none" strike="noStrike" dirty="0">
                          <a:effectLst/>
                          <a:latin typeface="Arial" panose="020B0604020202020204" pitchFamily="34" charset="0"/>
                        </a:rPr>
                        <a:t>SEDAC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309433"/>
                  </a:ext>
                </a:extLst>
              </a:tr>
              <a:tr h="206096">
                <a:tc>
                  <a:txBody>
                    <a:bodyPr/>
                    <a:lstStyle/>
                    <a:p>
                      <a:pPr algn="l" fontAlgn="ctr"/>
                      <a:r>
                        <a:rPr lang="en-US" sz="900" b="1" i="0" u="none" strike="noStrike" dirty="0">
                          <a:effectLst/>
                          <a:latin typeface="Arial" panose="020B0604020202020204" pitchFamily="34" charset="0"/>
                        </a:rPr>
                        <a:t>Number of Respondents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2,778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2,778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2,778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231442089"/>
                  </a:ext>
                </a:extLst>
              </a:tr>
            </a:tbl>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descr="Bar chart showing the CSI scores for 2014-2017 segmented by data center. for a full readout of scores, reference appendix slides 48 and 49">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532713063"/>
              </p:ext>
            </p:extLst>
          </p:nvPr>
        </p:nvGraphicFramePr>
        <p:xfrm>
          <a:off x="228600" y="685800"/>
          <a:ext cx="6359769" cy="58920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400" dirty="0">
                <a:latin typeface="Arial" pitchFamily="34" charset="0"/>
                <a:cs typeface="Arial" pitchFamily="34" charset="0"/>
              </a:rPr>
              <a:t>CSI: Four-year Comparison by DAAC</a:t>
            </a:r>
          </a:p>
        </p:txBody>
      </p:sp>
      <p:sp>
        <p:nvSpPr>
          <p:cNvPr id="11" name="Text Placeholder 4"/>
          <p:cNvSpPr txBox="1">
            <a:spLocks/>
          </p:cNvSpPr>
          <p:nvPr/>
        </p:nvSpPr>
        <p:spPr>
          <a:xfrm>
            <a:off x="6814229" y="1143500"/>
            <a:ext cx="2101169" cy="50760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r>
              <a:rPr lang="en-US" sz="1600" dirty="0">
                <a:latin typeface="+mn-lt"/>
                <a:cs typeface="Calibri" pitchFamily="34" charset="0"/>
              </a:rPr>
              <a:t>CSI was stable across most DAACs over the last three years.</a:t>
            </a: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lang="en-US" sz="1600" dirty="0">
              <a:latin typeface="+mn-lt"/>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r>
              <a:rPr lang="en-US" sz="1600" dirty="0">
                <a:latin typeface="+mn-lt"/>
                <a:cs typeface="Calibri" pitchFamily="34" charset="0"/>
              </a:rPr>
              <a:t>ASF SAR DAAC and SEDAC have shown slight but consistent improvement over the last four years.</a:t>
            </a:r>
            <a:endPar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graphicFrame>
        <p:nvGraphicFramePr>
          <p:cNvPr id="8" name="Chart 7" descr="Bar chart showing the CSI scores for 2014-2017 segmented by data center. for a full readout of scores, reference appendix slides 48 and 49">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2588126219"/>
              </p:ext>
            </p:extLst>
          </p:nvPr>
        </p:nvGraphicFramePr>
        <p:xfrm>
          <a:off x="228600" y="883371"/>
          <a:ext cx="2906461" cy="489388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99627" y="1251324"/>
            <a:ext cx="2101169" cy="5076000"/>
          </a:xfrm>
        </p:spPr>
        <p:txBody>
          <a:bodyPr>
            <a:normAutofit/>
          </a:bodyPr>
          <a:lstStyle/>
          <a:p>
            <a:r>
              <a:rPr lang="en-US" sz="1600" dirty="0"/>
              <a:t>CSI and all future behaviors are significantly higher for domestic respondents.</a:t>
            </a:r>
          </a:p>
          <a:p>
            <a:endParaRPr lang="en-US" sz="1600" dirty="0"/>
          </a:p>
          <a:p>
            <a:endParaRPr lang="en-US" sz="1600" dirty="0"/>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CSI Scores: USA vs. All Other Countries</a:t>
            </a:r>
          </a:p>
        </p:txBody>
      </p:sp>
      <p:sp>
        <p:nvSpPr>
          <p:cNvPr id="8" name="TextBox 7"/>
          <p:cNvSpPr txBox="1"/>
          <p:nvPr/>
        </p:nvSpPr>
        <p:spPr>
          <a:xfrm>
            <a:off x="125670" y="3789324"/>
            <a:ext cx="4905657" cy="276999"/>
          </a:xfrm>
          <a:prstGeom prst="rect">
            <a:avLst/>
          </a:prstGeom>
          <a:noFill/>
        </p:spPr>
        <p:txBody>
          <a:bodyPr wrap="square" rtlCol="0">
            <a:spAutoFit/>
          </a:bodyPr>
          <a:lstStyle/>
          <a:p>
            <a:r>
              <a:rPr lang="en-US" sz="1200" b="1" dirty="0">
                <a:latin typeface="Calibri"/>
              </a:rPr>
              <a:t>*</a:t>
            </a:r>
            <a:r>
              <a:rPr lang="en-US" sz="1200" b="1" dirty="0">
                <a:solidFill>
                  <a:srgbClr val="00B050"/>
                </a:solidFill>
                <a:latin typeface="Calibri"/>
              </a:rPr>
              <a:t> </a:t>
            </a:r>
            <a:r>
              <a:rPr lang="en-US" sz="1000" dirty="0">
                <a:latin typeface="+mj-lt"/>
              </a:rPr>
              <a:t>Indicates a Significant Difference between scores at 90% confidence level</a:t>
            </a:r>
          </a:p>
        </p:txBody>
      </p:sp>
      <p:graphicFrame>
        <p:nvGraphicFramePr>
          <p:cNvPr id="4" name="Table 3" descr="CSI and Driver Scores: USA vs. All Other Countries"/>
          <p:cNvGraphicFramePr>
            <a:graphicFrameLocks noGrp="1"/>
          </p:cNvGraphicFramePr>
          <p:nvPr>
            <p:extLst>
              <p:ext uri="{D42A27DB-BD31-4B8C-83A1-F6EECF244321}">
                <p14:modId xmlns:p14="http://schemas.microsoft.com/office/powerpoint/2010/main" val="2290833712"/>
              </p:ext>
            </p:extLst>
          </p:nvPr>
        </p:nvGraphicFramePr>
        <p:xfrm>
          <a:off x="125670" y="2167128"/>
          <a:ext cx="6489702" cy="1048617"/>
        </p:xfrm>
        <a:graphic>
          <a:graphicData uri="http://schemas.openxmlformats.org/drawingml/2006/table">
            <a:tbl>
              <a:tblPr firstRow="1"/>
              <a:tblGrid>
                <a:gridCol w="2275362">
                  <a:extLst>
                    <a:ext uri="{9D8B030D-6E8A-4147-A177-3AD203B41FA5}">
                      <a16:colId xmlns:a16="http://schemas.microsoft.com/office/drawing/2014/main" val="1744706594"/>
                    </a:ext>
                  </a:extLst>
                </a:gridCol>
                <a:gridCol w="1053585">
                  <a:extLst>
                    <a:ext uri="{9D8B030D-6E8A-4147-A177-3AD203B41FA5}">
                      <a16:colId xmlns:a16="http://schemas.microsoft.com/office/drawing/2014/main" val="65797959"/>
                    </a:ext>
                  </a:extLst>
                </a:gridCol>
                <a:gridCol w="1053585">
                  <a:extLst>
                    <a:ext uri="{9D8B030D-6E8A-4147-A177-3AD203B41FA5}">
                      <a16:colId xmlns:a16="http://schemas.microsoft.com/office/drawing/2014/main" val="2730816485"/>
                    </a:ext>
                  </a:extLst>
                </a:gridCol>
                <a:gridCol w="1053585">
                  <a:extLst>
                    <a:ext uri="{9D8B030D-6E8A-4147-A177-3AD203B41FA5}">
                      <a16:colId xmlns:a16="http://schemas.microsoft.com/office/drawing/2014/main" val="139860551"/>
                    </a:ext>
                  </a:extLst>
                </a:gridCol>
                <a:gridCol w="1053585">
                  <a:extLst>
                    <a:ext uri="{9D8B030D-6E8A-4147-A177-3AD203B41FA5}">
                      <a16:colId xmlns:a16="http://schemas.microsoft.com/office/drawing/2014/main" val="1801556617"/>
                    </a:ext>
                  </a:extLst>
                </a:gridCol>
              </a:tblGrid>
              <a:tr h="248958">
                <a:tc>
                  <a:txBody>
                    <a:bodyPr/>
                    <a:lstStyle/>
                    <a:p>
                      <a:pPr algn="l" fontAlgn="b"/>
                      <a:endParaRPr lang="en-US" sz="700" b="0" i="0" u="none" strike="noStrike" dirty="0">
                        <a:solidFill>
                          <a:schemeClr val="bg1"/>
                        </a:solidFill>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USA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All Others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Significant 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358911"/>
                  </a:ext>
                </a:extLst>
              </a:tr>
              <a:tr h="191193">
                <a:tc>
                  <a:txBody>
                    <a:bodyPr/>
                    <a:lstStyle/>
                    <a:p>
                      <a:pPr algn="l" fontAlgn="b"/>
                      <a:r>
                        <a:rPr lang="en-US" sz="900" b="1" i="0" u="none" strike="noStrike" dirty="0">
                          <a:effectLst/>
                          <a:latin typeface="Arial" panose="020B0604020202020204" pitchFamily="34" charset="0"/>
                        </a:rPr>
                        <a:t>Sample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876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5,461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dirty="0">
                        <a:solidFill>
                          <a:schemeClr val="bg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1" i="0" u="none" strike="noStrike" dirty="0">
                        <a:solidFill>
                          <a:schemeClr val="bg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671846"/>
                  </a:ext>
                </a:extLst>
              </a:tr>
              <a:tr h="191193">
                <a:tc>
                  <a:txBody>
                    <a:bodyPr/>
                    <a:lstStyle/>
                    <a:p>
                      <a:pPr algn="l" fontAlgn="b"/>
                      <a:r>
                        <a:rPr lang="en-US" sz="900" b="1" i="0" u="none" strike="noStrike" dirty="0">
                          <a:solidFill>
                            <a:srgbClr val="FFFFFF"/>
                          </a:solidFill>
                          <a:effectLst/>
                          <a:latin typeface="Arial" panose="020B0604020202020204" pitchFamily="34" charset="0"/>
                        </a:rPr>
                        <a:t>Customer Satisfaction Index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732492260"/>
                  </a:ext>
                </a:extLst>
              </a:tr>
              <a:tr h="191193">
                <a:tc>
                  <a:txBody>
                    <a:bodyPr/>
                    <a:lstStyle/>
                    <a:p>
                      <a:pPr algn="l" fontAlgn="b"/>
                      <a:r>
                        <a:rPr lang="en-US" sz="900" b="1" i="0" u="none" strike="noStrike" dirty="0">
                          <a:solidFill>
                            <a:srgbClr val="FFFFFF"/>
                          </a:solidFill>
                          <a:effectLst/>
                          <a:latin typeface="Arial" panose="020B0604020202020204" pitchFamily="34" charset="0"/>
                        </a:rPr>
                        <a:t>Likelihood to Recommend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615270524"/>
                  </a:ext>
                </a:extLst>
              </a:tr>
              <a:tr h="191193">
                <a:tc>
                  <a:txBody>
                    <a:bodyPr/>
                    <a:lstStyle/>
                    <a:p>
                      <a:pPr algn="l" fontAlgn="b"/>
                      <a:r>
                        <a:rPr lang="en-US" sz="900" b="1" i="0" u="none" strike="noStrike" dirty="0">
                          <a:solidFill>
                            <a:srgbClr val="FFFFFF"/>
                          </a:solidFill>
                          <a:effectLst/>
                          <a:latin typeface="Arial" panose="020B0604020202020204" pitchFamily="34" charset="0"/>
                        </a:rPr>
                        <a:t>Likelihood to Use Services in Future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1456149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Yearly CSI Trend by Location</a:t>
            </a:r>
          </a:p>
        </p:txBody>
      </p:sp>
      <p:graphicFrame>
        <p:nvGraphicFramePr>
          <p:cNvPr id="7" name="Chart 6" descr="trend chart showing the yearly CSI scores for USA and All Others, as well as %USA for 2007-2017. USA CSI Score: 2007,74; 2008,75; 2009,77; 2010,77; 2011,77; 2012,79;2013,77; 2014,79; 2015,78; 2016,79; 2017,80. All Other Scores:  2007,76; 2008,77; 2009,76; 2010,77; 2011,77; 2012,76;2013,76; 2014,78; 2015,76; 2016,77; 2017,78. %USA: 2007,35%; 2008,32%; 2009,29%; 2010,27%; 2011,29%; 2012,25%;2013,24%; 2014,25%; 2015,19%; 2016,16%; 2017,17%.">
            <a:extLst>
              <a:ext uri="{FF2B5EF4-FFF2-40B4-BE49-F238E27FC236}">
                <a16:creationId xmlns:a16="http://schemas.microsoft.com/office/drawing/2014/main" id="{00000000-0008-0000-0000-000002000000}"/>
              </a:ext>
            </a:extLst>
          </p:cNvPr>
          <p:cNvGraphicFramePr>
            <a:graphicFrameLocks noGrp="1"/>
          </p:cNvGraphicFramePr>
          <p:nvPr>
            <p:extLst>
              <p:ext uri="{D42A27DB-BD31-4B8C-83A1-F6EECF244321}">
                <p14:modId xmlns:p14="http://schemas.microsoft.com/office/powerpoint/2010/main" val="3595285591"/>
              </p:ext>
            </p:extLst>
          </p:nvPr>
        </p:nvGraphicFramePr>
        <p:xfrm>
          <a:off x="0" y="280987"/>
          <a:ext cx="8905875" cy="6296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774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pitchFamily="34" charset="0"/>
                <a:cs typeface="Arial" pitchFamily="34" charset="0"/>
              </a:rPr>
              <a:t>CSI and Frequency by Type of User </a:t>
            </a:r>
            <a:endParaRPr lang="en-US" sz="2400" dirty="0">
              <a:solidFill>
                <a:srgbClr val="FF0000"/>
              </a:solidFill>
              <a:latin typeface="Arial" pitchFamily="34" charset="0"/>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What type of user are you? Select all that apply.</a:t>
            </a:r>
          </a:p>
        </p:txBody>
      </p:sp>
      <p:sp>
        <p:nvSpPr>
          <p:cNvPr id="16" name="TextBox 15"/>
          <p:cNvSpPr txBox="1"/>
          <p:nvPr/>
        </p:nvSpPr>
        <p:spPr>
          <a:xfrm>
            <a:off x="126852" y="5534141"/>
            <a:ext cx="3011092" cy="246221"/>
          </a:xfrm>
          <a:prstGeom prst="rect">
            <a:avLst/>
          </a:prstGeom>
          <a:noFill/>
        </p:spPr>
        <p:txBody>
          <a:bodyPr wrap="square" rtlCol="0">
            <a:spAutoFit/>
          </a:bodyPr>
          <a:lstStyle/>
          <a:p>
            <a:r>
              <a:rPr lang="en-US" sz="1000" dirty="0"/>
              <a:t>~ Multiple responses allowed</a:t>
            </a:r>
          </a:p>
        </p:txBody>
      </p:sp>
      <p:sp>
        <p:nvSpPr>
          <p:cNvPr id="11" name="Text Placeholder 10"/>
          <p:cNvSpPr>
            <a:spLocks noGrp="1"/>
          </p:cNvSpPr>
          <p:nvPr>
            <p:ph type="body" sz="quarter" idx="19"/>
          </p:nvPr>
        </p:nvSpPr>
        <p:spPr>
          <a:xfrm>
            <a:off x="6793416" y="1313589"/>
            <a:ext cx="2186565" cy="5076000"/>
          </a:xfrm>
        </p:spPr>
        <p:txBody>
          <a:bodyPr>
            <a:noAutofit/>
          </a:bodyPr>
          <a:lstStyle/>
          <a:p>
            <a:r>
              <a:rPr lang="en-US" sz="1600" dirty="0"/>
              <a:t>Earth Science Researchers (34%) represented the single most common user type while various University-related users accounted for a total of 55%.</a:t>
            </a:r>
          </a:p>
          <a:p>
            <a:endParaRPr lang="en-US" sz="1600" dirty="0"/>
          </a:p>
          <a:p>
            <a:r>
              <a:rPr lang="en-US" sz="1600" dirty="0"/>
              <a:t>University Professors again report the highest level of satisfaction (82) with Earth Science Researchers and NASA scientists scoring very close at 80.</a:t>
            </a:r>
          </a:p>
        </p:txBody>
      </p:sp>
      <p:graphicFrame>
        <p:nvGraphicFramePr>
          <p:cNvPr id="5" name="Table 4" descr="CSI and Frequency by Type of User table"/>
          <p:cNvGraphicFramePr>
            <a:graphicFrameLocks noGrp="1"/>
          </p:cNvGraphicFramePr>
          <p:nvPr>
            <p:extLst>
              <p:ext uri="{D42A27DB-BD31-4B8C-83A1-F6EECF244321}">
                <p14:modId xmlns:p14="http://schemas.microsoft.com/office/powerpoint/2010/main" val="1770163453"/>
              </p:ext>
            </p:extLst>
          </p:nvPr>
        </p:nvGraphicFramePr>
        <p:xfrm>
          <a:off x="126852" y="2169037"/>
          <a:ext cx="6486595" cy="3365104"/>
        </p:xfrm>
        <a:graphic>
          <a:graphicData uri="http://schemas.openxmlformats.org/drawingml/2006/table">
            <a:tbl>
              <a:tblPr firstRow="1"/>
              <a:tblGrid>
                <a:gridCol w="2452225">
                  <a:extLst>
                    <a:ext uri="{9D8B030D-6E8A-4147-A177-3AD203B41FA5}">
                      <a16:colId xmlns:a16="http://schemas.microsoft.com/office/drawing/2014/main" val="4178834119"/>
                    </a:ext>
                  </a:extLst>
                </a:gridCol>
                <a:gridCol w="672395">
                  <a:extLst>
                    <a:ext uri="{9D8B030D-6E8A-4147-A177-3AD203B41FA5}">
                      <a16:colId xmlns:a16="http://schemas.microsoft.com/office/drawing/2014/main" val="779773048"/>
                    </a:ext>
                  </a:extLst>
                </a:gridCol>
                <a:gridCol w="672395">
                  <a:extLst>
                    <a:ext uri="{9D8B030D-6E8A-4147-A177-3AD203B41FA5}">
                      <a16:colId xmlns:a16="http://schemas.microsoft.com/office/drawing/2014/main" val="358319220"/>
                    </a:ext>
                  </a:extLst>
                </a:gridCol>
                <a:gridCol w="672395">
                  <a:extLst>
                    <a:ext uri="{9D8B030D-6E8A-4147-A177-3AD203B41FA5}">
                      <a16:colId xmlns:a16="http://schemas.microsoft.com/office/drawing/2014/main" val="1452873001"/>
                    </a:ext>
                  </a:extLst>
                </a:gridCol>
                <a:gridCol w="672395">
                  <a:extLst>
                    <a:ext uri="{9D8B030D-6E8A-4147-A177-3AD203B41FA5}">
                      <a16:colId xmlns:a16="http://schemas.microsoft.com/office/drawing/2014/main" val="4086834260"/>
                    </a:ext>
                  </a:extLst>
                </a:gridCol>
                <a:gridCol w="672395">
                  <a:extLst>
                    <a:ext uri="{9D8B030D-6E8A-4147-A177-3AD203B41FA5}">
                      <a16:colId xmlns:a16="http://schemas.microsoft.com/office/drawing/2014/main" val="399520874"/>
                    </a:ext>
                  </a:extLst>
                </a:gridCol>
                <a:gridCol w="672395">
                  <a:extLst>
                    <a:ext uri="{9D8B030D-6E8A-4147-A177-3AD203B41FA5}">
                      <a16:colId xmlns:a16="http://schemas.microsoft.com/office/drawing/2014/main" val="2114460579"/>
                    </a:ext>
                  </a:extLst>
                </a:gridCol>
              </a:tblGrid>
              <a:tr h="183448">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229247"/>
                  </a:ext>
                </a:extLst>
              </a:tr>
              <a:tr h="183448">
                <a:tc>
                  <a:txBody>
                    <a:bodyPr/>
                    <a:lstStyle/>
                    <a:p>
                      <a:pPr algn="l" fontAlgn="b"/>
                      <a:endParaRPr lang="en-US" sz="1000" b="0" i="0" u="none" strike="noStrike" dirty="0">
                        <a:solidFill>
                          <a:srgbClr val="FFFFFF"/>
                        </a:solidFill>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020251"/>
                  </a:ext>
                </a:extLst>
              </a:tr>
              <a:tr h="183448">
                <a:tc>
                  <a:txBody>
                    <a:bodyPr/>
                    <a:lstStyle/>
                    <a:p>
                      <a:pPr algn="l" fontAlgn="ctr"/>
                      <a:r>
                        <a:rPr lang="en-US" sz="1000" b="1" i="0" u="none" strike="noStrike" dirty="0">
                          <a:solidFill>
                            <a:srgbClr val="FFFFFF"/>
                          </a:solidFill>
                          <a:effectLst/>
                          <a:latin typeface="Arial" panose="020B0604020202020204" pitchFamily="34" charset="0"/>
                        </a:rPr>
                        <a:t>Type of User~</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776174322"/>
                  </a:ext>
                </a:extLst>
              </a:tr>
              <a:tr h="195781">
                <a:tc>
                  <a:txBody>
                    <a:bodyPr/>
                    <a:lstStyle/>
                    <a:p>
                      <a:pPr algn="l" fontAlgn="b"/>
                      <a:r>
                        <a:rPr lang="en-US" sz="900" b="0" i="0" u="none" strike="noStrike" dirty="0">
                          <a:effectLst/>
                          <a:latin typeface="Arial" panose="020B0604020202020204" pitchFamily="34" charset="0"/>
                        </a:rPr>
                        <a:t>General Public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43377103"/>
                  </a:ext>
                </a:extLst>
              </a:tr>
              <a:tr h="195781">
                <a:tc>
                  <a:txBody>
                    <a:bodyPr/>
                    <a:lstStyle/>
                    <a:p>
                      <a:pPr algn="l" fontAlgn="b"/>
                      <a:r>
                        <a:rPr lang="en-US" sz="900" b="0" i="0" u="none" strike="noStrike" dirty="0">
                          <a:effectLst/>
                          <a:latin typeface="Arial" panose="020B0604020202020204" pitchFamily="34" charset="0"/>
                        </a:rPr>
                        <a:t>Elementary, Middle, High School Teacher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4661438"/>
                  </a:ext>
                </a:extLst>
              </a:tr>
              <a:tr h="195781">
                <a:tc>
                  <a:txBody>
                    <a:bodyPr/>
                    <a:lstStyle/>
                    <a:p>
                      <a:pPr algn="l" fontAlgn="b"/>
                      <a:r>
                        <a:rPr lang="en-US" sz="900" b="0" i="0" u="none" strike="noStrike" dirty="0">
                          <a:effectLst/>
                          <a:latin typeface="Arial" panose="020B0604020202020204" pitchFamily="34" charset="0"/>
                        </a:rPr>
                        <a:t>University Professor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1386825"/>
                  </a:ext>
                </a:extLst>
              </a:tr>
              <a:tr h="195781">
                <a:tc>
                  <a:txBody>
                    <a:bodyPr/>
                    <a:lstStyle/>
                    <a:p>
                      <a:pPr algn="l" fontAlgn="b"/>
                      <a:r>
                        <a:rPr lang="en-US" sz="900" b="0" i="0" u="none" strike="noStrike" dirty="0">
                          <a:effectLst/>
                          <a:latin typeface="Arial" panose="020B0604020202020204" pitchFamily="34" charset="0"/>
                        </a:rPr>
                        <a:t>University Undergraduate Student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273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42608096"/>
                  </a:ext>
                </a:extLst>
              </a:tr>
              <a:tr h="195781">
                <a:tc>
                  <a:txBody>
                    <a:bodyPr/>
                    <a:lstStyle/>
                    <a:p>
                      <a:pPr algn="l" fontAlgn="b"/>
                      <a:r>
                        <a:rPr lang="en-US" sz="900" b="0" i="0" u="none" strike="noStrike" dirty="0">
                          <a:effectLst/>
                          <a:latin typeface="Arial" panose="020B0604020202020204" pitchFamily="34" charset="0"/>
                        </a:rPr>
                        <a:t>University Graduate Student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1,863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93987431"/>
                  </a:ext>
                </a:extLst>
              </a:tr>
              <a:tr h="195781">
                <a:tc>
                  <a:txBody>
                    <a:bodyPr/>
                    <a:lstStyle/>
                    <a:p>
                      <a:pPr algn="l" fontAlgn="b"/>
                      <a:r>
                        <a:rPr lang="en-US" sz="900" b="0" i="0" u="none" strike="noStrike" dirty="0">
                          <a:effectLst/>
                          <a:latin typeface="Arial" panose="020B0604020202020204" pitchFamily="34" charset="0"/>
                        </a:rPr>
                        <a:t>Other Education and Outreach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72430477"/>
                  </a:ext>
                </a:extLst>
              </a:tr>
              <a:tr h="195781">
                <a:tc>
                  <a:txBody>
                    <a:bodyPr/>
                    <a:lstStyle/>
                    <a:p>
                      <a:pPr algn="l" fontAlgn="b"/>
                      <a:r>
                        <a:rPr lang="en-US" sz="900" b="0" i="0" u="none" strike="noStrike" dirty="0">
                          <a:effectLst/>
                          <a:latin typeface="Arial" panose="020B0604020202020204" pitchFamily="34" charset="0"/>
                        </a:rPr>
                        <a:t>Earth Science Researcher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2,127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92497415"/>
                  </a:ext>
                </a:extLst>
              </a:tr>
              <a:tr h="195781">
                <a:tc>
                  <a:txBody>
                    <a:bodyPr/>
                    <a:lstStyle/>
                    <a:p>
                      <a:pPr algn="l" fontAlgn="b"/>
                      <a:r>
                        <a:rPr lang="en-US" sz="900" b="0" i="0" u="none" strike="noStrike" dirty="0">
                          <a:effectLst/>
                          <a:latin typeface="Arial" panose="020B0604020202020204" pitchFamily="34" charset="0"/>
                        </a:rPr>
                        <a:t>Earth Science Modeler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680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4982587"/>
                  </a:ext>
                </a:extLst>
              </a:tr>
              <a:tr h="195781">
                <a:tc>
                  <a:txBody>
                    <a:bodyPr/>
                    <a:lstStyle/>
                    <a:p>
                      <a:pPr algn="l" fontAlgn="b"/>
                      <a:r>
                        <a:rPr lang="en-US" sz="900" b="0" i="0" u="none" strike="noStrike" dirty="0">
                          <a:effectLst/>
                          <a:latin typeface="Arial" panose="020B0604020202020204" pitchFamily="34" charset="0"/>
                        </a:rPr>
                        <a:t>NASA-affiliated Scientist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7561448"/>
                  </a:ext>
                </a:extLst>
              </a:tr>
              <a:tr h="195781">
                <a:tc>
                  <a:txBody>
                    <a:bodyPr/>
                    <a:lstStyle/>
                    <a:p>
                      <a:pPr algn="l" fontAlgn="b"/>
                      <a:r>
                        <a:rPr lang="en-US" sz="900" b="0" i="0" u="none" strike="noStrike" dirty="0">
                          <a:effectLst/>
                          <a:latin typeface="Arial" panose="020B0604020202020204" pitchFamily="34" charset="0"/>
                        </a:rPr>
                        <a:t>Non-NASA-affiliated Scientist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52699223"/>
                  </a:ext>
                </a:extLst>
              </a:tr>
              <a:tr h="195781">
                <a:tc>
                  <a:txBody>
                    <a:bodyPr/>
                    <a:lstStyle/>
                    <a:p>
                      <a:pPr algn="l" fontAlgn="b"/>
                      <a:r>
                        <a:rPr lang="en-US" sz="900" b="0" i="0" u="none" strike="noStrike" dirty="0">
                          <a:effectLst/>
                          <a:latin typeface="Arial" panose="020B0604020202020204" pitchFamily="34" charset="0"/>
                        </a:rPr>
                        <a:t>NASA Science Team Member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110437914"/>
                  </a:ext>
                </a:extLst>
              </a:tr>
              <a:tr h="195781">
                <a:tc>
                  <a:txBody>
                    <a:bodyPr/>
                    <a:lstStyle/>
                    <a:p>
                      <a:pPr algn="l" fontAlgn="b"/>
                      <a:r>
                        <a:rPr lang="en-US" sz="900" b="0" i="0" u="none" strike="noStrike" dirty="0">
                          <a:effectLst/>
                          <a:latin typeface="Arial" panose="020B0604020202020204" pitchFamily="34" charset="0"/>
                        </a:rPr>
                        <a:t>Data Provider or Tool Developer/Decision Support Systems Analyst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625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42567240"/>
                  </a:ext>
                </a:extLst>
              </a:tr>
              <a:tr h="195781">
                <a:tc>
                  <a:txBody>
                    <a:bodyPr/>
                    <a:lstStyle/>
                    <a:p>
                      <a:pPr algn="l" fontAlgn="b"/>
                      <a:r>
                        <a:rPr lang="en-US" sz="900" b="0" i="0" u="none" strike="noStrike" dirty="0">
                          <a:effectLst/>
                          <a:latin typeface="Arial" panose="020B0604020202020204" pitchFamily="34" charset="0"/>
                        </a:rPr>
                        <a:t>Other User Type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655592065"/>
                  </a:ext>
                </a:extLst>
              </a:tr>
              <a:tr h="183448">
                <a:tc>
                  <a:txBody>
                    <a:bodyPr/>
                    <a:lstStyle/>
                    <a:p>
                      <a:pPr algn="l" fontAlgn="b"/>
                      <a:r>
                        <a:rPr lang="en-US" sz="1000" b="1" i="0" u="none" strike="noStrike" dirty="0">
                          <a:effectLst/>
                          <a:latin typeface="Arial" panose="020B0604020202020204" pitchFamily="34" charset="0"/>
                        </a:rPr>
                        <a:t>Number of Respondents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2,506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2,506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2,506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9434492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Contents</a:t>
            </a:r>
          </a:p>
        </p:txBody>
      </p:sp>
      <p:sp>
        <p:nvSpPr>
          <p:cNvPr id="5" name="Text Placeholder 1"/>
          <p:cNvSpPr txBox="1">
            <a:spLocks/>
          </p:cNvSpPr>
          <p:nvPr/>
        </p:nvSpPr>
        <p:spPr>
          <a:xfrm>
            <a:off x="228600" y="762000"/>
            <a:ext cx="8499034" cy="5029200"/>
          </a:xfrm>
          <a:prstGeom prst="rect">
            <a:avLst/>
          </a:prstGeom>
        </p:spPr>
        <p:txBody>
          <a:bodyPr/>
          <a:lstStyle/>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About CFI Group</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Introduction and Methodology</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Survey and Data Collection Summary</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noProof="0" dirty="0">
                <a:solidFill>
                  <a:prstClr val="black"/>
                </a:solidFill>
                <a:latin typeface="+mn-lt"/>
                <a:cs typeface="Calibri" pitchFamily="34" charset="0"/>
              </a:rPr>
              <a:t>Executive Summary </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solidFill>
                  <a:prstClr val="black"/>
                </a:solidFill>
                <a:latin typeface="+mn-lt"/>
                <a:cs typeface="Calibri" pitchFamily="34" charset="0"/>
              </a:rPr>
              <a:t>Survey Results</a:t>
            </a:r>
          </a:p>
          <a:p>
            <a:pPr marL="803275" lvl="1" indent="-346075">
              <a:lnSpc>
                <a:spcPct val="150000"/>
              </a:lnSpc>
              <a:spcBef>
                <a:spcPts val="600"/>
              </a:spcBef>
              <a:buClr>
                <a:schemeClr val="accent6"/>
              </a:buClr>
              <a:buSzPct val="85000"/>
              <a:buFont typeface="Wingdings 3" pitchFamily="18" charset="2"/>
              <a:buChar char=""/>
              <a:defRPr/>
            </a:pPr>
            <a:r>
              <a:rPr lang="en-US" sz="1600" dirty="0">
                <a:solidFill>
                  <a:prstClr val="black"/>
                </a:solidFill>
                <a:latin typeface="+mn-lt"/>
                <a:cs typeface="Calibri" pitchFamily="34" charset="0"/>
              </a:rPr>
              <a:t>Customer Satisfaction Model Results</a:t>
            </a:r>
          </a:p>
          <a:p>
            <a:pPr marL="803275" lvl="1" indent="-346075">
              <a:lnSpc>
                <a:spcPct val="150000"/>
              </a:lnSpc>
              <a:spcBef>
                <a:spcPts val="600"/>
              </a:spcBef>
              <a:buClr>
                <a:schemeClr val="accent6"/>
              </a:buClr>
              <a:buSzPct val="85000"/>
              <a:buFont typeface="Wingdings 3" pitchFamily="18" charset="2"/>
              <a:buChar char=""/>
              <a:defRPr/>
            </a:pPr>
            <a:r>
              <a:rPr lang="en-US" sz="1600" dirty="0">
                <a:solidFill>
                  <a:prstClr val="black"/>
                </a:solidFill>
                <a:cs typeface="Calibri" pitchFamily="34" charset="0"/>
              </a:rPr>
              <a:t>CSI by DAAC and Other Segments</a:t>
            </a:r>
          </a:p>
          <a:p>
            <a:pPr marL="803275" lvl="1" indent="-346075">
              <a:lnSpc>
                <a:spcPct val="150000"/>
              </a:lnSpc>
              <a:spcBef>
                <a:spcPts val="600"/>
              </a:spcBef>
              <a:buClr>
                <a:schemeClr val="accent6"/>
              </a:buClr>
              <a:buSzPct val="85000"/>
              <a:buFont typeface="Wingdings 3" pitchFamily="18" charset="2"/>
              <a:buChar char=""/>
              <a:defRPr/>
            </a:pPr>
            <a:r>
              <a:rPr lang="en-US" sz="1600" noProof="0" dirty="0">
                <a:solidFill>
                  <a:prstClr val="black"/>
                </a:solidFill>
                <a:latin typeface="+mn-lt"/>
                <a:cs typeface="Calibri" pitchFamily="34" charset="0"/>
              </a:rPr>
              <a:t>Satisfaction Driver Detail</a:t>
            </a:r>
          </a:p>
          <a:p>
            <a:pPr marL="685801" marR="0" lvl="0" indent="-346075" algn="l" defTabSz="914400" rtl="0" eaLnBrk="1" fontAlgn="base" latinLnBrk="0" hangingPunct="1">
              <a:lnSpc>
                <a:spcPct val="100000"/>
              </a:lnSpc>
              <a:spcBef>
                <a:spcPts val="420"/>
              </a:spcBef>
              <a:spcAft>
                <a:spcPct val="0"/>
              </a:spcAft>
              <a:buClr>
                <a:schemeClr val="accent6"/>
              </a:buClr>
              <a:buSzPct val="85000"/>
              <a:buFont typeface="Arial" pitchFamily="34" charset="0"/>
              <a:buChar char="&gt;"/>
              <a:tabLst/>
              <a:defRPr/>
            </a:pPr>
            <a:endParaRPr kumimoji="0" lang="en-US" sz="22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741043" y="1295400"/>
            <a:ext cx="2274942" cy="5076000"/>
          </a:xfrm>
        </p:spPr>
        <p:txBody>
          <a:bodyPr>
            <a:normAutofit/>
          </a:bodyPr>
          <a:lstStyle/>
          <a:p>
            <a:r>
              <a:rPr lang="en-US" sz="1600" dirty="0"/>
              <a:t>‘Land’ (71%) was the overwhelming most popular discipline to use Earth Science data with ‘Atmosphere’ a distant second at 34%.</a:t>
            </a:r>
          </a:p>
          <a:p>
            <a:endParaRPr lang="en-US" sz="1600" dirty="0"/>
          </a:p>
          <a:p>
            <a:r>
              <a:rPr lang="en-US" sz="1600" dirty="0"/>
              <a:t>There is little satisfaction variation among the different areas/disciplines of use.</a:t>
            </a:r>
          </a:p>
        </p:txBody>
      </p:sp>
      <p:sp>
        <p:nvSpPr>
          <p:cNvPr id="2" name="Title 1"/>
          <p:cNvSpPr>
            <a:spLocks noGrp="1"/>
          </p:cNvSpPr>
          <p:nvPr>
            <p:ph type="title"/>
          </p:nvPr>
        </p:nvSpPr>
        <p:spPr>
          <a:xfrm>
            <a:off x="228600" y="137160"/>
            <a:ext cx="8686800" cy="533400"/>
          </a:xfrm>
        </p:spPr>
        <p:txBody>
          <a:bodyPr/>
          <a:lstStyle/>
          <a:p>
            <a:r>
              <a:rPr lang="en-US" sz="2200" dirty="0">
                <a:cs typeface="Arial" pitchFamily="34" charset="0"/>
              </a:rPr>
              <a:t>Areas/Disciplines Need/Use Earth Science Data and Services</a:t>
            </a:r>
            <a:endParaRPr lang="en-US" sz="2200" dirty="0">
              <a:solidFill>
                <a:srgbClr val="FF0000"/>
              </a:solidFill>
              <a:latin typeface="Arial" pitchFamily="34" charset="0"/>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For which general areas/disciplines do you need or use Earth Science data and services? Select all that apply.</a:t>
            </a:r>
          </a:p>
        </p:txBody>
      </p:sp>
      <p:sp>
        <p:nvSpPr>
          <p:cNvPr id="9" name="TextBox 8"/>
          <p:cNvSpPr txBox="1"/>
          <p:nvPr/>
        </p:nvSpPr>
        <p:spPr>
          <a:xfrm>
            <a:off x="128016" y="4931774"/>
            <a:ext cx="3011092" cy="246221"/>
          </a:xfrm>
          <a:prstGeom prst="rect">
            <a:avLst/>
          </a:prstGeom>
          <a:noFill/>
        </p:spPr>
        <p:txBody>
          <a:bodyPr wrap="square" rtlCol="0">
            <a:spAutoFit/>
          </a:bodyPr>
          <a:lstStyle/>
          <a:p>
            <a:r>
              <a:rPr lang="en-US" sz="1000" dirty="0"/>
              <a:t>~ Multiple responses allowed</a:t>
            </a:r>
          </a:p>
        </p:txBody>
      </p:sp>
      <p:graphicFrame>
        <p:nvGraphicFramePr>
          <p:cNvPr id="5" name="Table 4" descr="General areas need or use Earth science data and services table&#10;"/>
          <p:cNvGraphicFramePr>
            <a:graphicFrameLocks noGrp="1" noChangeAspect="1"/>
          </p:cNvGraphicFramePr>
          <p:nvPr>
            <p:extLst>
              <p:ext uri="{D42A27DB-BD31-4B8C-83A1-F6EECF244321}">
                <p14:modId xmlns:p14="http://schemas.microsoft.com/office/powerpoint/2010/main" val="1574171761"/>
              </p:ext>
            </p:extLst>
          </p:nvPr>
        </p:nvGraphicFramePr>
        <p:xfrm>
          <a:off x="128016" y="2167127"/>
          <a:ext cx="6494126" cy="2764647"/>
        </p:xfrm>
        <a:graphic>
          <a:graphicData uri="http://schemas.openxmlformats.org/drawingml/2006/table">
            <a:tbl>
              <a:tblPr firstRow="1"/>
              <a:tblGrid>
                <a:gridCol w="2628752">
                  <a:extLst>
                    <a:ext uri="{9D8B030D-6E8A-4147-A177-3AD203B41FA5}">
                      <a16:colId xmlns:a16="http://schemas.microsoft.com/office/drawing/2014/main" val="188480115"/>
                    </a:ext>
                  </a:extLst>
                </a:gridCol>
                <a:gridCol w="644229">
                  <a:extLst>
                    <a:ext uri="{9D8B030D-6E8A-4147-A177-3AD203B41FA5}">
                      <a16:colId xmlns:a16="http://schemas.microsoft.com/office/drawing/2014/main" val="1504948009"/>
                    </a:ext>
                  </a:extLst>
                </a:gridCol>
                <a:gridCol w="644229">
                  <a:extLst>
                    <a:ext uri="{9D8B030D-6E8A-4147-A177-3AD203B41FA5}">
                      <a16:colId xmlns:a16="http://schemas.microsoft.com/office/drawing/2014/main" val="1298033152"/>
                    </a:ext>
                  </a:extLst>
                </a:gridCol>
                <a:gridCol w="644229">
                  <a:extLst>
                    <a:ext uri="{9D8B030D-6E8A-4147-A177-3AD203B41FA5}">
                      <a16:colId xmlns:a16="http://schemas.microsoft.com/office/drawing/2014/main" val="1637236875"/>
                    </a:ext>
                  </a:extLst>
                </a:gridCol>
                <a:gridCol w="644229">
                  <a:extLst>
                    <a:ext uri="{9D8B030D-6E8A-4147-A177-3AD203B41FA5}">
                      <a16:colId xmlns:a16="http://schemas.microsoft.com/office/drawing/2014/main" val="1605622674"/>
                    </a:ext>
                  </a:extLst>
                </a:gridCol>
                <a:gridCol w="644229">
                  <a:extLst>
                    <a:ext uri="{9D8B030D-6E8A-4147-A177-3AD203B41FA5}">
                      <a16:colId xmlns:a16="http://schemas.microsoft.com/office/drawing/2014/main" val="1765555244"/>
                    </a:ext>
                  </a:extLst>
                </a:gridCol>
                <a:gridCol w="644229">
                  <a:extLst>
                    <a:ext uri="{9D8B030D-6E8A-4147-A177-3AD203B41FA5}">
                      <a16:colId xmlns:a16="http://schemas.microsoft.com/office/drawing/2014/main" val="1872802179"/>
                    </a:ext>
                  </a:extLst>
                </a:gridCol>
              </a:tblGrid>
              <a:tr h="176622">
                <a:tc>
                  <a:txBody>
                    <a:bodyPr/>
                    <a:lstStyle/>
                    <a:p>
                      <a:pPr algn="l" fontAlgn="b"/>
                      <a:endParaRPr lang="en-US" sz="10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153035"/>
                  </a:ext>
                </a:extLst>
              </a:tr>
              <a:tr h="199479">
                <a:tc>
                  <a:txBody>
                    <a:bodyPr/>
                    <a:lstStyle/>
                    <a:p>
                      <a:pPr algn="l" fontAlgn="b"/>
                      <a:endParaRPr lang="en-US" sz="1000" b="0" i="0" u="none" strike="noStrike" dirty="0">
                        <a:solidFill>
                          <a:srgbClr val="FFFFFF"/>
                        </a:solidFill>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7391664"/>
                  </a:ext>
                </a:extLst>
              </a:tr>
              <a:tr h="332464">
                <a:tc>
                  <a:txBody>
                    <a:bodyPr/>
                    <a:lstStyle/>
                    <a:p>
                      <a:pPr algn="l" fontAlgn="ctr"/>
                      <a:r>
                        <a:rPr lang="en-US" sz="1000" b="1" i="0" u="none" strike="noStrike" dirty="0">
                          <a:solidFill>
                            <a:srgbClr val="FFFFFF"/>
                          </a:solidFill>
                          <a:effectLst/>
                          <a:latin typeface="Arial" panose="020B0604020202020204" pitchFamily="34" charset="0"/>
                        </a:rPr>
                        <a:t>General areas need or use Earth science data and services~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endParaRPr lang="en-US" sz="1000" b="0" i="0" u="none" strike="noStrike" dirty="0">
                        <a:solidFill>
                          <a:srgbClr val="3C5BA2"/>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03547466"/>
                  </a:ext>
                </a:extLst>
              </a:tr>
              <a:tr h="170860">
                <a:tc>
                  <a:txBody>
                    <a:bodyPr/>
                    <a:lstStyle/>
                    <a:p>
                      <a:pPr algn="l" fontAlgn="b"/>
                      <a:r>
                        <a:rPr lang="en-US" sz="900" b="0" i="0" u="none" strike="noStrike" dirty="0">
                          <a:effectLst/>
                          <a:latin typeface="Arial" panose="020B0604020202020204" pitchFamily="34" charset="0"/>
                        </a:rPr>
                        <a:t>Atmosphere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2,186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55575210"/>
                  </a:ext>
                </a:extLst>
              </a:tr>
              <a:tr h="170860">
                <a:tc>
                  <a:txBody>
                    <a:bodyPr/>
                    <a:lstStyle/>
                    <a:p>
                      <a:pPr algn="l" fontAlgn="b"/>
                      <a:r>
                        <a:rPr lang="en-US" sz="900" b="0" i="0" u="none" strike="noStrike" dirty="0">
                          <a:effectLst/>
                          <a:latin typeface="Arial" panose="020B0604020202020204" pitchFamily="34" charset="0"/>
                        </a:rPr>
                        <a:t>Biosphere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449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1,202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34706795"/>
                  </a:ext>
                </a:extLst>
              </a:tr>
              <a:tr h="170860">
                <a:tc>
                  <a:txBody>
                    <a:bodyPr/>
                    <a:lstStyle/>
                    <a:p>
                      <a:pPr algn="l" fontAlgn="b"/>
                      <a:r>
                        <a:rPr lang="en-US" sz="900" b="0" i="0" u="none" strike="noStrike" dirty="0">
                          <a:effectLst/>
                          <a:latin typeface="Arial" panose="020B0604020202020204" pitchFamily="34" charset="0"/>
                        </a:rPr>
                        <a:t>Calibrated radiance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535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1614965"/>
                  </a:ext>
                </a:extLst>
              </a:tr>
              <a:tr h="170860">
                <a:tc>
                  <a:txBody>
                    <a:bodyPr/>
                    <a:lstStyle/>
                    <a:p>
                      <a:pPr algn="l" fontAlgn="b"/>
                      <a:r>
                        <a:rPr lang="en-US" sz="900" b="0" i="0" u="none" strike="noStrike" dirty="0">
                          <a:effectLst/>
                          <a:latin typeface="Arial" panose="020B0604020202020204" pitchFamily="34" charset="0"/>
                        </a:rPr>
                        <a:t>Cryosphere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288506853"/>
                  </a:ext>
                </a:extLst>
              </a:tr>
              <a:tr h="170860">
                <a:tc>
                  <a:txBody>
                    <a:bodyPr/>
                    <a:lstStyle/>
                    <a:p>
                      <a:pPr algn="l" fontAlgn="b"/>
                      <a:r>
                        <a:rPr lang="en-US" sz="900" b="0" i="0" u="none" strike="noStrike" dirty="0">
                          <a:effectLst/>
                          <a:latin typeface="Arial" panose="020B0604020202020204" pitchFamily="34" charset="0"/>
                        </a:rPr>
                        <a:t>Human dimensions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8899831"/>
                  </a:ext>
                </a:extLst>
              </a:tr>
              <a:tr h="170860">
                <a:tc>
                  <a:txBody>
                    <a:bodyPr/>
                    <a:lstStyle/>
                    <a:p>
                      <a:pPr algn="l" fontAlgn="b"/>
                      <a:r>
                        <a:rPr lang="en-US" sz="900" b="0" i="0" u="none" strike="noStrike" dirty="0">
                          <a:effectLst/>
                          <a:latin typeface="Arial" panose="020B0604020202020204" pitchFamily="34" charset="0"/>
                        </a:rPr>
                        <a:t>Land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1,695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4,477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26222846"/>
                  </a:ext>
                </a:extLst>
              </a:tr>
              <a:tr h="170860">
                <a:tc>
                  <a:txBody>
                    <a:bodyPr/>
                    <a:lstStyle/>
                    <a:p>
                      <a:pPr algn="l" fontAlgn="b"/>
                      <a:r>
                        <a:rPr lang="en-US" sz="900" b="0" i="0" u="none" strike="noStrike" dirty="0">
                          <a:effectLst/>
                          <a:latin typeface="Arial" panose="020B0604020202020204" pitchFamily="34" charset="0"/>
                        </a:rPr>
                        <a:t>Near-real-time applications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83369991"/>
                  </a:ext>
                </a:extLst>
              </a:tr>
              <a:tr h="170860">
                <a:tc>
                  <a:txBody>
                    <a:bodyPr/>
                    <a:lstStyle/>
                    <a:p>
                      <a:pPr algn="l" fontAlgn="b"/>
                      <a:r>
                        <a:rPr lang="en-US" sz="900" b="0" i="0" u="none" strike="noStrike" dirty="0">
                          <a:effectLst/>
                          <a:latin typeface="Arial" panose="020B0604020202020204" pitchFamily="34" charset="0"/>
                        </a:rPr>
                        <a:t>Ocean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1,033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13740261"/>
                  </a:ext>
                </a:extLst>
              </a:tr>
              <a:tr h="170860">
                <a:tc>
                  <a:txBody>
                    <a:bodyPr/>
                    <a:lstStyle/>
                    <a:p>
                      <a:pPr algn="l" fontAlgn="b"/>
                      <a:r>
                        <a:rPr lang="en-US" sz="900" b="0" i="0" u="none" strike="noStrike" dirty="0">
                          <a:effectLst/>
                          <a:latin typeface="Arial" panose="020B0604020202020204" pitchFamily="34" charset="0"/>
                        </a:rPr>
                        <a:t>Space geodesy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43050182"/>
                  </a:ext>
                </a:extLst>
              </a:tr>
              <a:tr h="170860">
                <a:tc>
                  <a:txBody>
                    <a:bodyPr/>
                    <a:lstStyle/>
                    <a:p>
                      <a:pPr algn="l" fontAlgn="b"/>
                      <a:r>
                        <a:rPr lang="en-US" sz="900" b="0" i="0" u="none" strike="noStrike" dirty="0">
                          <a:effectLst/>
                          <a:latin typeface="Arial" panose="020B0604020202020204" pitchFamily="34" charset="0"/>
                        </a:rPr>
                        <a:t>Other general area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635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19805271"/>
                  </a:ext>
                </a:extLst>
              </a:tr>
              <a:tr h="170860">
                <a:tc>
                  <a:txBody>
                    <a:bodyPr/>
                    <a:lstStyle/>
                    <a:p>
                      <a:pPr algn="l" fontAlgn="b"/>
                      <a:r>
                        <a:rPr lang="en-US" sz="900" b="0" i="0" u="none" strike="noStrike" dirty="0">
                          <a:effectLst/>
                          <a:latin typeface="Arial" panose="020B0604020202020204" pitchFamily="34" charset="0"/>
                        </a:rPr>
                        <a:t>Not Applicable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30113328"/>
                  </a:ext>
                </a:extLst>
              </a:tr>
              <a:tr h="176622">
                <a:tc>
                  <a:txBody>
                    <a:bodyPr/>
                    <a:lstStyle/>
                    <a:p>
                      <a:pPr algn="l" fontAlgn="ctr"/>
                      <a:r>
                        <a:rPr lang="en-US" sz="1000" b="1" i="0" u="none" strike="noStrike" dirty="0">
                          <a:effectLst/>
                          <a:latin typeface="Arial" panose="020B0604020202020204" pitchFamily="34" charset="0"/>
                        </a:rPr>
                        <a:t>Number of Respondents</a:t>
                      </a:r>
                    </a:p>
                  </a:txBody>
                  <a:tcPr marL="64008"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2,555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2,555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2,555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8408892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5BCE24-CD9C-4E69-BF83-ECA4ECFBD5D2}"/>
              </a:ext>
            </a:extLst>
          </p:cNvPr>
          <p:cNvSpPr>
            <a:spLocks noGrp="1"/>
          </p:cNvSpPr>
          <p:nvPr>
            <p:ph type="body" sz="quarter" idx="10"/>
          </p:nvPr>
        </p:nvSpPr>
        <p:spPr/>
        <p:txBody>
          <a:bodyPr/>
          <a:lstStyle/>
          <a:p>
            <a:r>
              <a:rPr lang="en-US" dirty="0"/>
              <a:t>Appendix</a:t>
            </a:r>
          </a:p>
        </p:txBody>
      </p:sp>
    </p:spTree>
    <p:extLst>
      <p:ext uri="{BB962C8B-B14F-4D97-AF65-F5344CB8AC3E}">
        <p14:creationId xmlns:p14="http://schemas.microsoft.com/office/powerpoint/2010/main" val="2080401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C5568-3FC3-43ED-8DCC-99CFC07933C2}"/>
              </a:ext>
            </a:extLst>
          </p:cNvPr>
          <p:cNvSpPr>
            <a:spLocks noGrp="1"/>
          </p:cNvSpPr>
          <p:nvPr>
            <p:ph type="title"/>
          </p:nvPr>
        </p:nvSpPr>
        <p:spPr/>
        <p:txBody>
          <a:bodyPr/>
          <a:lstStyle/>
          <a:p>
            <a:r>
              <a:rPr lang="en-US" dirty="0"/>
              <a:t>Appendix</a:t>
            </a:r>
          </a:p>
        </p:txBody>
      </p:sp>
      <p:graphicFrame>
        <p:nvGraphicFramePr>
          <p:cNvPr id="2" name="Table 1">
            <a:extLst>
              <a:ext uri="{FF2B5EF4-FFF2-40B4-BE49-F238E27FC236}">
                <a16:creationId xmlns:a16="http://schemas.microsoft.com/office/drawing/2014/main" id="{979429D9-9491-48F4-BD84-EFEF5951D3D2}"/>
              </a:ext>
            </a:extLst>
          </p:cNvPr>
          <p:cNvGraphicFramePr>
            <a:graphicFrameLocks noGrp="1"/>
          </p:cNvGraphicFramePr>
          <p:nvPr>
            <p:extLst>
              <p:ext uri="{D42A27DB-BD31-4B8C-83A1-F6EECF244321}">
                <p14:modId xmlns:p14="http://schemas.microsoft.com/office/powerpoint/2010/main" val="358289137"/>
              </p:ext>
            </p:extLst>
          </p:nvPr>
        </p:nvGraphicFramePr>
        <p:xfrm>
          <a:off x="1117600" y="1611630"/>
          <a:ext cx="6908800" cy="3634740"/>
        </p:xfrm>
        <a:graphic>
          <a:graphicData uri="http://schemas.openxmlformats.org/drawingml/2006/table">
            <a:tbl>
              <a:tblPr/>
              <a:tblGrid>
                <a:gridCol w="3670300">
                  <a:extLst>
                    <a:ext uri="{9D8B030D-6E8A-4147-A177-3AD203B41FA5}">
                      <a16:colId xmlns:a16="http://schemas.microsoft.com/office/drawing/2014/main" val="2335766787"/>
                    </a:ext>
                  </a:extLst>
                </a:gridCol>
                <a:gridCol w="1079500">
                  <a:extLst>
                    <a:ext uri="{9D8B030D-6E8A-4147-A177-3AD203B41FA5}">
                      <a16:colId xmlns:a16="http://schemas.microsoft.com/office/drawing/2014/main" val="4121140160"/>
                    </a:ext>
                  </a:extLst>
                </a:gridCol>
                <a:gridCol w="1079500">
                  <a:extLst>
                    <a:ext uri="{9D8B030D-6E8A-4147-A177-3AD203B41FA5}">
                      <a16:colId xmlns:a16="http://schemas.microsoft.com/office/drawing/2014/main" val="1990358142"/>
                    </a:ext>
                  </a:extLst>
                </a:gridCol>
                <a:gridCol w="1079500">
                  <a:extLst>
                    <a:ext uri="{9D8B030D-6E8A-4147-A177-3AD203B41FA5}">
                      <a16:colId xmlns:a16="http://schemas.microsoft.com/office/drawing/2014/main" val="1953747147"/>
                    </a:ext>
                  </a:extLst>
                </a:gridCol>
              </a:tblGrid>
              <a:tr h="175260">
                <a:tc>
                  <a:txBody>
                    <a:bodyPr/>
                    <a:lstStyle/>
                    <a:p>
                      <a:pPr algn="l" fontAlgn="b"/>
                      <a:endParaRPr lang="en-US" sz="900" b="0" i="0" u="none" strike="noStrike" dirty="0">
                        <a:effectLst/>
                        <a:latin typeface="Arial" panose="020B060402020202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t"/>
                      <a:r>
                        <a:rPr lang="en-US" sz="900" b="1" i="0" u="none" strike="noStrike" dirty="0">
                          <a:effectLst/>
                          <a:latin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rowSpan="3">
                  <a:txBody>
                    <a:bodyPr/>
                    <a:lstStyle/>
                    <a:p>
                      <a:pPr algn="ctr" fontAlgn="t"/>
                      <a:r>
                        <a:rPr lang="en-US" sz="900" b="1" i="0" u="none" strike="noStrike" dirty="0">
                          <a:effectLst/>
                          <a:latin typeface="Arial" panose="020B0604020202020204" pitchFamily="34" charset="0"/>
                        </a:rPr>
                        <a:t>Significant Difference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3183132"/>
                  </a:ext>
                </a:extLst>
              </a:tr>
              <a:tr h="175260">
                <a:tc>
                  <a:txBody>
                    <a:bodyPr/>
                    <a:lstStyle/>
                    <a:p>
                      <a:pPr algn="l" fontAlgn="b"/>
                      <a:endParaRPr lang="en-US" sz="900" b="0" i="0" u="none" strike="noStrike" dirty="0">
                        <a:effectLst/>
                        <a:latin typeface="Arial" panose="020B060402020202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Scores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Sample Size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21753443"/>
                  </a:ext>
                </a:extLst>
              </a:tr>
              <a:tr h="175260">
                <a:tc>
                  <a:txBody>
                    <a:bodyPr/>
                    <a:lstStyle/>
                    <a:p>
                      <a:pPr algn="l" fontAlgn="b"/>
                      <a:r>
                        <a:rPr lang="en-US" sz="900" b="1" i="0" u="none" strike="noStrike" dirty="0">
                          <a:effectLst/>
                          <a:latin typeface="Arial" panose="020B0604020202020204" pitchFamily="34" charset="0"/>
                        </a:rPr>
                        <a:t>Sample Size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626898954"/>
                  </a:ext>
                </a:extLst>
              </a:tr>
              <a:tr h="182880">
                <a:tc>
                  <a:txBody>
                    <a:bodyPr/>
                    <a:lstStyle/>
                    <a:p>
                      <a:pPr algn="l" fontAlgn="b"/>
                      <a:r>
                        <a:rPr lang="en-US" sz="900" b="1" i="0" u="none" strike="noStrike" dirty="0">
                          <a:solidFill>
                            <a:srgbClr val="FFFFFF"/>
                          </a:solidFill>
                          <a:effectLst/>
                          <a:latin typeface="Arial" panose="020B0604020202020204" pitchFamily="34" charset="0"/>
                        </a:rPr>
                        <a:t>GES DISC - Data How-To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929985737"/>
                  </a:ext>
                </a:extLst>
              </a:tr>
              <a:tr h="182880">
                <a:tc>
                  <a:txBody>
                    <a:bodyPr/>
                    <a:lstStyle/>
                    <a:p>
                      <a:pPr algn="l" fontAlgn="b"/>
                      <a:r>
                        <a:rPr lang="en-US" sz="900" b="0" i="0" u="none" strike="noStrike" dirty="0">
                          <a:effectLst/>
                          <a:latin typeface="Arial" panose="020B0604020202020204" pitchFamily="34" charset="0"/>
                        </a:rPr>
                        <a:t>GES DISC - Ease of using Data How-to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14937228"/>
                  </a:ext>
                </a:extLst>
              </a:tr>
              <a:tr h="182880">
                <a:tc>
                  <a:txBody>
                    <a:bodyPr/>
                    <a:lstStyle/>
                    <a:p>
                      <a:pPr algn="l" fontAlgn="b"/>
                      <a:r>
                        <a:rPr lang="en-US" sz="900" b="0" i="0" u="none" strike="noStrike" dirty="0">
                          <a:effectLst/>
                          <a:latin typeface="Arial" panose="020B0604020202020204" pitchFamily="34" charset="0"/>
                        </a:rPr>
                        <a:t>GES DISC - How Data How-to helped accomplish intended goals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280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357217"/>
                  </a:ext>
                </a:extLst>
              </a:tr>
              <a:tr h="182880">
                <a:tc>
                  <a:txBody>
                    <a:bodyPr/>
                    <a:lstStyle/>
                    <a:p>
                      <a:pPr algn="l" fontAlgn="b"/>
                      <a:r>
                        <a:rPr lang="en-US" sz="900" b="1" i="0" u="none" strike="noStrike" dirty="0">
                          <a:solidFill>
                            <a:srgbClr val="FFFFFF"/>
                          </a:solidFill>
                          <a:effectLst/>
                          <a:latin typeface="Arial" panose="020B0604020202020204" pitchFamily="34" charset="0"/>
                        </a:rPr>
                        <a:t>GHRC - Data Recipes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105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794593762"/>
                  </a:ext>
                </a:extLst>
              </a:tr>
              <a:tr h="182880">
                <a:tc>
                  <a:txBody>
                    <a:bodyPr/>
                    <a:lstStyle/>
                    <a:p>
                      <a:pPr algn="l" fontAlgn="b"/>
                      <a:r>
                        <a:rPr lang="en-US" sz="900" b="0" i="0" u="none" strike="noStrike" dirty="0">
                          <a:effectLst/>
                          <a:latin typeface="Arial" panose="020B0604020202020204" pitchFamily="34" charset="0"/>
                        </a:rPr>
                        <a:t>GHRC - Ease of using the Data Recipes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26787718"/>
                  </a:ext>
                </a:extLst>
              </a:tr>
              <a:tr h="182880">
                <a:tc>
                  <a:txBody>
                    <a:bodyPr/>
                    <a:lstStyle/>
                    <a:p>
                      <a:pPr algn="l" fontAlgn="b"/>
                      <a:r>
                        <a:rPr lang="en-US" sz="900" b="0" i="0" u="none" strike="noStrike" dirty="0">
                          <a:effectLst/>
                          <a:latin typeface="Arial" panose="020B0604020202020204" pitchFamily="34" charset="0"/>
                        </a:rPr>
                        <a:t>GHRC - Correctness of steps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101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83181556"/>
                  </a:ext>
                </a:extLst>
              </a:tr>
              <a:tr h="182880">
                <a:tc>
                  <a:txBody>
                    <a:bodyPr/>
                    <a:lstStyle/>
                    <a:p>
                      <a:pPr algn="l" fontAlgn="b"/>
                      <a:r>
                        <a:rPr lang="en-US" sz="900" b="0" i="0" u="none" strike="noStrike" dirty="0">
                          <a:effectLst/>
                          <a:latin typeface="Arial" panose="020B0604020202020204" pitchFamily="34" charset="0"/>
                        </a:rPr>
                        <a:t>GHRC - How Data Recipes helped accomplish intended goal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103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3185254"/>
                  </a:ext>
                </a:extLst>
              </a:tr>
              <a:tr h="182880">
                <a:tc>
                  <a:txBody>
                    <a:bodyPr/>
                    <a:lstStyle/>
                    <a:p>
                      <a:pPr algn="l" fontAlgn="b"/>
                      <a:r>
                        <a:rPr lang="en-US" sz="900" b="1" i="0" u="none" strike="noStrike" dirty="0">
                          <a:solidFill>
                            <a:srgbClr val="FFFFFF"/>
                          </a:solidFill>
                          <a:effectLst/>
                          <a:latin typeface="Arial" panose="020B0604020202020204" pitchFamily="34" charset="0"/>
                        </a:rPr>
                        <a:t>LP DAAC Tutorial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604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4265462495"/>
                  </a:ext>
                </a:extLst>
              </a:tr>
              <a:tr h="182880">
                <a:tc>
                  <a:txBody>
                    <a:bodyPr/>
                    <a:lstStyle/>
                    <a:p>
                      <a:pPr algn="l" fontAlgn="b"/>
                      <a:r>
                        <a:rPr lang="en-US" sz="900" b="0" i="0" u="none" strike="noStrike" dirty="0">
                          <a:effectLst/>
                          <a:latin typeface="Arial" panose="020B0604020202020204" pitchFamily="34" charset="0"/>
                        </a:rPr>
                        <a:t>LP DAAC - How Tutorial helped accomplish intended goal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604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792744"/>
                  </a:ext>
                </a:extLst>
              </a:tr>
              <a:tr h="182880">
                <a:tc>
                  <a:txBody>
                    <a:bodyPr/>
                    <a:lstStyle/>
                    <a:p>
                      <a:pPr algn="l" fontAlgn="b"/>
                      <a:r>
                        <a:rPr lang="en-US" sz="900" b="1" i="0" u="none" strike="noStrike" dirty="0">
                          <a:solidFill>
                            <a:srgbClr val="FFFFFF"/>
                          </a:solidFill>
                          <a:effectLst/>
                          <a:latin typeface="Arial" panose="020B0604020202020204" pitchFamily="34" charset="0"/>
                        </a:rPr>
                        <a:t>Customer Satisfaction Index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94777345"/>
                  </a:ext>
                </a:extLst>
              </a:tr>
              <a:tr h="182880">
                <a:tc>
                  <a:txBody>
                    <a:bodyPr/>
                    <a:lstStyle/>
                    <a:p>
                      <a:pPr algn="l" fontAlgn="b"/>
                      <a:r>
                        <a:rPr lang="en-US" sz="900" b="0" i="0" u="none" strike="noStrike" dirty="0">
                          <a:effectLst/>
                          <a:latin typeface="Arial" panose="020B0604020202020204" pitchFamily="34" charset="0"/>
                        </a:rPr>
                        <a:t>Overall Satisfaction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48667950"/>
                  </a:ext>
                </a:extLst>
              </a:tr>
              <a:tr h="182880">
                <a:tc>
                  <a:txBody>
                    <a:bodyPr/>
                    <a:lstStyle/>
                    <a:p>
                      <a:pPr algn="l" fontAlgn="b"/>
                      <a:r>
                        <a:rPr lang="en-US" sz="900" b="0" i="0" u="none" strike="noStrike" dirty="0">
                          <a:effectLst/>
                          <a:latin typeface="Arial" panose="020B0604020202020204" pitchFamily="34" charset="0"/>
                        </a:rPr>
                        <a:t>Expectations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35917781"/>
                  </a:ext>
                </a:extLst>
              </a:tr>
              <a:tr h="182880">
                <a:tc>
                  <a:txBody>
                    <a:bodyPr/>
                    <a:lstStyle/>
                    <a:p>
                      <a:pPr algn="l" fontAlgn="b"/>
                      <a:r>
                        <a:rPr lang="en-US" sz="900" b="0" i="0" u="none" strike="noStrike" dirty="0">
                          <a:effectLst/>
                          <a:latin typeface="Arial" panose="020B0604020202020204" pitchFamily="34" charset="0"/>
                        </a:rPr>
                        <a:t>Ideal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154093"/>
                  </a:ext>
                </a:extLst>
              </a:tr>
              <a:tr h="182880">
                <a:tc>
                  <a:txBody>
                    <a:bodyPr/>
                    <a:lstStyle/>
                    <a:p>
                      <a:pPr algn="l" fontAlgn="b"/>
                      <a:r>
                        <a:rPr lang="en-US" sz="900" b="1" i="0" u="none" strike="noStrike" dirty="0">
                          <a:solidFill>
                            <a:srgbClr val="FFFFFF"/>
                          </a:solidFill>
                          <a:effectLst/>
                          <a:latin typeface="Arial" panose="020B0604020202020204" pitchFamily="34" charset="0"/>
                        </a:rPr>
                        <a:t>Likelihood to Recommend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6195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784317171"/>
                  </a:ext>
                </a:extLst>
              </a:tr>
              <a:tr h="182880">
                <a:tc>
                  <a:txBody>
                    <a:bodyPr/>
                    <a:lstStyle/>
                    <a:p>
                      <a:pPr algn="l" fontAlgn="b"/>
                      <a:r>
                        <a:rPr lang="en-US" sz="900" b="0" i="0" u="none" strike="noStrike" dirty="0">
                          <a:effectLst/>
                          <a:latin typeface="Arial" panose="020B0604020202020204" pitchFamily="34" charset="0"/>
                        </a:rPr>
                        <a:t>Likelihood to recommend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6195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8620107"/>
                  </a:ext>
                </a:extLst>
              </a:tr>
              <a:tr h="182880">
                <a:tc>
                  <a:txBody>
                    <a:bodyPr/>
                    <a:lstStyle/>
                    <a:p>
                      <a:pPr algn="l" fontAlgn="b"/>
                      <a:r>
                        <a:rPr lang="en-US" sz="900" b="1" i="0" u="none" strike="noStrike" dirty="0">
                          <a:solidFill>
                            <a:srgbClr val="FFFFFF"/>
                          </a:solidFill>
                          <a:effectLst/>
                          <a:latin typeface="Arial" panose="020B0604020202020204" pitchFamily="34" charset="0"/>
                        </a:rPr>
                        <a:t>Likelihood to Use Services in Future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6247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849856289"/>
                  </a:ext>
                </a:extLst>
              </a:tr>
              <a:tr h="182880">
                <a:tc>
                  <a:txBody>
                    <a:bodyPr/>
                    <a:lstStyle/>
                    <a:p>
                      <a:pPr algn="l" fontAlgn="b"/>
                      <a:r>
                        <a:rPr lang="en-US" sz="900" b="0" i="0" u="none" strike="noStrike" dirty="0">
                          <a:effectLst/>
                          <a:latin typeface="Arial" panose="020B0604020202020204" pitchFamily="34" charset="0"/>
                        </a:rPr>
                        <a:t>Likelihood to use services in future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6247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0310597"/>
                  </a:ext>
                </a:extLst>
              </a:tr>
            </a:tbl>
          </a:graphicData>
        </a:graphic>
      </p:graphicFrame>
    </p:spTree>
    <p:extLst>
      <p:ext uri="{BB962C8B-B14F-4D97-AF65-F5344CB8AC3E}">
        <p14:creationId xmlns:p14="http://schemas.microsoft.com/office/powerpoint/2010/main" val="4214833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C5568-3FC3-43ED-8DCC-99CFC07933C2}"/>
              </a:ext>
            </a:extLst>
          </p:cNvPr>
          <p:cNvSpPr>
            <a:spLocks noGrp="1"/>
          </p:cNvSpPr>
          <p:nvPr>
            <p:ph type="title"/>
          </p:nvPr>
        </p:nvSpPr>
        <p:spPr/>
        <p:txBody>
          <a:bodyPr/>
          <a:lstStyle/>
          <a:p>
            <a:r>
              <a:rPr lang="en-US" dirty="0"/>
              <a:t>Appendix</a:t>
            </a:r>
          </a:p>
        </p:txBody>
      </p:sp>
      <p:graphicFrame>
        <p:nvGraphicFramePr>
          <p:cNvPr id="4" name="Table 3">
            <a:extLst>
              <a:ext uri="{FF2B5EF4-FFF2-40B4-BE49-F238E27FC236}">
                <a16:creationId xmlns:a16="http://schemas.microsoft.com/office/drawing/2014/main" id="{69E01CB0-1223-4512-B114-F0A0F60E533D}"/>
              </a:ext>
            </a:extLst>
          </p:cNvPr>
          <p:cNvGraphicFramePr>
            <a:graphicFrameLocks noGrp="1"/>
          </p:cNvGraphicFramePr>
          <p:nvPr>
            <p:extLst>
              <p:ext uri="{D42A27DB-BD31-4B8C-83A1-F6EECF244321}">
                <p14:modId xmlns:p14="http://schemas.microsoft.com/office/powerpoint/2010/main" val="3245586822"/>
              </p:ext>
            </p:extLst>
          </p:nvPr>
        </p:nvGraphicFramePr>
        <p:xfrm>
          <a:off x="577850" y="1676400"/>
          <a:ext cx="7988300" cy="3505200"/>
        </p:xfrm>
        <a:graphic>
          <a:graphicData uri="http://schemas.openxmlformats.org/drawingml/2006/table">
            <a:tbl>
              <a:tblPr/>
              <a:tblGrid>
                <a:gridCol w="3670300">
                  <a:extLst>
                    <a:ext uri="{9D8B030D-6E8A-4147-A177-3AD203B41FA5}">
                      <a16:colId xmlns:a16="http://schemas.microsoft.com/office/drawing/2014/main" val="3598964175"/>
                    </a:ext>
                  </a:extLst>
                </a:gridCol>
                <a:gridCol w="1079500">
                  <a:extLst>
                    <a:ext uri="{9D8B030D-6E8A-4147-A177-3AD203B41FA5}">
                      <a16:colId xmlns:a16="http://schemas.microsoft.com/office/drawing/2014/main" val="3057915531"/>
                    </a:ext>
                  </a:extLst>
                </a:gridCol>
                <a:gridCol w="1079500">
                  <a:extLst>
                    <a:ext uri="{9D8B030D-6E8A-4147-A177-3AD203B41FA5}">
                      <a16:colId xmlns:a16="http://schemas.microsoft.com/office/drawing/2014/main" val="3406495347"/>
                    </a:ext>
                  </a:extLst>
                </a:gridCol>
                <a:gridCol w="1079500">
                  <a:extLst>
                    <a:ext uri="{9D8B030D-6E8A-4147-A177-3AD203B41FA5}">
                      <a16:colId xmlns:a16="http://schemas.microsoft.com/office/drawing/2014/main" val="2174816806"/>
                    </a:ext>
                  </a:extLst>
                </a:gridCol>
                <a:gridCol w="1079500">
                  <a:extLst>
                    <a:ext uri="{9D8B030D-6E8A-4147-A177-3AD203B41FA5}">
                      <a16:colId xmlns:a16="http://schemas.microsoft.com/office/drawing/2014/main" val="3848180602"/>
                    </a:ext>
                  </a:extLst>
                </a:gridCol>
              </a:tblGrid>
              <a:tr h="175260">
                <a:tc>
                  <a:txBody>
                    <a:bodyPr/>
                    <a:lstStyle/>
                    <a:p>
                      <a:pPr algn="l" fontAlgn="b"/>
                      <a:endParaRPr lang="en-US" sz="900" b="0" i="0" u="none" strike="noStrike" dirty="0">
                        <a:effectLst/>
                        <a:latin typeface="Arial" panose="020B060402020202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dirty="0">
                          <a:effectLst/>
                          <a:latin typeface="Arial" panose="020B0604020202020204" pitchFamily="34" charset="0"/>
                        </a:rPr>
                        <a:t>2016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dirty="0">
                          <a:effectLst/>
                          <a:latin typeface="Arial" panose="020B0604020202020204" pitchFamily="34" charset="0"/>
                        </a:rPr>
                        <a:t>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9797162"/>
                  </a:ext>
                </a:extLst>
              </a:tr>
              <a:tr h="175260">
                <a:tc>
                  <a:txBody>
                    <a:bodyPr/>
                    <a:lstStyle/>
                    <a:p>
                      <a:pPr algn="l" fontAlgn="b"/>
                      <a:endParaRPr lang="en-US" sz="900" b="0" i="0" u="none" strike="noStrike" dirty="0">
                        <a:effectLst/>
                        <a:latin typeface="Arial" panose="020B0604020202020204" pitchFamily="34" charset="0"/>
                      </a:endParaRPr>
                    </a:p>
                  </a:txBody>
                  <a:tcPr marL="7620" marR="7620" marT="762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dirty="0">
                          <a:effectLst/>
                          <a:latin typeface="Arial" panose="020B0604020202020204" pitchFamily="34" charset="0"/>
                        </a:rPr>
                        <a:t>Scores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43273416"/>
                  </a:ext>
                </a:extLst>
              </a:tr>
              <a:tr h="175260">
                <a:tc>
                  <a:txBody>
                    <a:bodyPr/>
                    <a:lstStyle/>
                    <a:p>
                      <a:pPr algn="l" fontAlgn="b"/>
                      <a:r>
                        <a:rPr lang="en-US" sz="900" b="1" i="0" u="none" strike="noStrike" dirty="0">
                          <a:effectLst/>
                          <a:latin typeface="Arial" panose="020B0604020202020204" pitchFamily="34" charset="0"/>
                        </a:rPr>
                        <a:t>Sample Size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7,133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7,505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2,778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6,337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6774383"/>
                  </a:ext>
                </a:extLst>
              </a:tr>
              <a:tr h="175260">
                <a:tc>
                  <a:txBody>
                    <a:bodyPr/>
                    <a:lstStyle/>
                    <a:p>
                      <a:pPr algn="l" fontAlgn="b"/>
                      <a:r>
                        <a:rPr lang="en-US" sz="900" b="1" i="0" u="none" strike="noStrike" dirty="0">
                          <a:solidFill>
                            <a:srgbClr val="FFFFFF"/>
                          </a:solidFill>
                          <a:effectLst/>
                          <a:latin typeface="Arial" panose="020B0604020202020204" pitchFamily="34" charset="0"/>
                        </a:rPr>
                        <a:t>GES DISC - Data How-To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528989571"/>
                  </a:ext>
                </a:extLst>
              </a:tr>
              <a:tr h="175260">
                <a:tc>
                  <a:txBody>
                    <a:bodyPr/>
                    <a:lstStyle/>
                    <a:p>
                      <a:pPr algn="l" fontAlgn="b"/>
                      <a:r>
                        <a:rPr lang="en-US" sz="900" b="0" i="0" u="none" strike="noStrike" dirty="0">
                          <a:effectLst/>
                          <a:latin typeface="Arial" panose="020B0604020202020204" pitchFamily="34" charset="0"/>
                        </a:rPr>
                        <a:t>GES DISC - Ease of using Data How-to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496518810"/>
                  </a:ext>
                </a:extLst>
              </a:tr>
              <a:tr h="175260">
                <a:tc>
                  <a:txBody>
                    <a:bodyPr/>
                    <a:lstStyle/>
                    <a:p>
                      <a:pPr algn="l" fontAlgn="b"/>
                      <a:r>
                        <a:rPr lang="en-US" sz="900" b="0" i="0" u="none" strike="noStrike" dirty="0">
                          <a:effectLst/>
                          <a:latin typeface="Arial" panose="020B0604020202020204" pitchFamily="34" charset="0"/>
                        </a:rPr>
                        <a:t>GES DISC - How Data How-to helped accomplish intended goals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147757"/>
                  </a:ext>
                </a:extLst>
              </a:tr>
              <a:tr h="175260">
                <a:tc>
                  <a:txBody>
                    <a:bodyPr/>
                    <a:lstStyle/>
                    <a:p>
                      <a:pPr algn="l" fontAlgn="b"/>
                      <a:r>
                        <a:rPr lang="en-US" sz="900" b="1" i="0" u="none" strike="noStrike" dirty="0">
                          <a:solidFill>
                            <a:srgbClr val="FFFFFF"/>
                          </a:solidFill>
                          <a:effectLst/>
                          <a:latin typeface="Arial" panose="020B0604020202020204" pitchFamily="34" charset="0"/>
                        </a:rPr>
                        <a:t>GHRC - Data Recipes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600516594"/>
                  </a:ext>
                </a:extLst>
              </a:tr>
              <a:tr h="175260">
                <a:tc>
                  <a:txBody>
                    <a:bodyPr/>
                    <a:lstStyle/>
                    <a:p>
                      <a:pPr algn="l" fontAlgn="b"/>
                      <a:r>
                        <a:rPr lang="en-US" sz="900" b="0" i="0" u="none" strike="noStrike" dirty="0">
                          <a:effectLst/>
                          <a:latin typeface="Arial" panose="020B0604020202020204" pitchFamily="34" charset="0"/>
                        </a:rPr>
                        <a:t>GHRC - Ease of using the Data Recipes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11072949"/>
                  </a:ext>
                </a:extLst>
              </a:tr>
              <a:tr h="175260">
                <a:tc>
                  <a:txBody>
                    <a:bodyPr/>
                    <a:lstStyle/>
                    <a:p>
                      <a:pPr algn="l" fontAlgn="b"/>
                      <a:r>
                        <a:rPr lang="en-US" sz="900" b="0" i="0" u="none" strike="noStrike" dirty="0">
                          <a:effectLst/>
                          <a:latin typeface="Arial" panose="020B0604020202020204" pitchFamily="34" charset="0"/>
                        </a:rPr>
                        <a:t>GHRC - Correctness of steps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1949753"/>
                  </a:ext>
                </a:extLst>
              </a:tr>
              <a:tr h="175260">
                <a:tc>
                  <a:txBody>
                    <a:bodyPr/>
                    <a:lstStyle/>
                    <a:p>
                      <a:pPr algn="l" fontAlgn="b"/>
                      <a:r>
                        <a:rPr lang="en-US" sz="900" b="0" i="0" u="none" strike="noStrike" dirty="0">
                          <a:effectLst/>
                          <a:latin typeface="Arial" panose="020B0604020202020204" pitchFamily="34" charset="0"/>
                        </a:rPr>
                        <a:t>GHRC - How Data Recipes helped accomplish intended goal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1911731"/>
                  </a:ext>
                </a:extLst>
              </a:tr>
              <a:tr h="175260">
                <a:tc>
                  <a:txBody>
                    <a:bodyPr/>
                    <a:lstStyle/>
                    <a:p>
                      <a:pPr algn="l" fontAlgn="b"/>
                      <a:r>
                        <a:rPr lang="en-US" sz="900" b="1" i="0" u="none" strike="noStrike" dirty="0">
                          <a:solidFill>
                            <a:srgbClr val="FFFFFF"/>
                          </a:solidFill>
                          <a:effectLst/>
                          <a:latin typeface="Arial" panose="020B0604020202020204" pitchFamily="34" charset="0"/>
                        </a:rPr>
                        <a:t>LP DAAC Tutorial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77732263"/>
                  </a:ext>
                </a:extLst>
              </a:tr>
              <a:tr h="175260">
                <a:tc>
                  <a:txBody>
                    <a:bodyPr/>
                    <a:lstStyle/>
                    <a:p>
                      <a:pPr algn="l" fontAlgn="b"/>
                      <a:r>
                        <a:rPr lang="en-US" sz="900" b="0" i="0" u="none" strike="noStrike" dirty="0">
                          <a:effectLst/>
                          <a:latin typeface="Arial" panose="020B0604020202020204" pitchFamily="34" charset="0"/>
                        </a:rPr>
                        <a:t>LP DAAC - How Tutorial helped accomplish intended goal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7419913"/>
                  </a:ext>
                </a:extLst>
              </a:tr>
              <a:tr h="175260">
                <a:tc>
                  <a:txBody>
                    <a:bodyPr/>
                    <a:lstStyle/>
                    <a:p>
                      <a:pPr algn="l" fontAlgn="b"/>
                      <a:r>
                        <a:rPr lang="en-US" sz="900" b="1" i="0" u="none" strike="noStrike" dirty="0">
                          <a:solidFill>
                            <a:srgbClr val="FFFFFF"/>
                          </a:solidFill>
                          <a:effectLst/>
                          <a:latin typeface="Arial" panose="020B0604020202020204" pitchFamily="34" charset="0"/>
                        </a:rPr>
                        <a:t>Customer Satisfaction Index</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567312458"/>
                  </a:ext>
                </a:extLst>
              </a:tr>
              <a:tr h="175260">
                <a:tc>
                  <a:txBody>
                    <a:bodyPr/>
                    <a:lstStyle/>
                    <a:p>
                      <a:pPr algn="l" fontAlgn="b"/>
                      <a:r>
                        <a:rPr lang="en-US" sz="900" b="0" i="0" u="none" strike="noStrike" dirty="0">
                          <a:effectLst/>
                          <a:latin typeface="Arial" panose="020B0604020202020204" pitchFamily="34" charset="0"/>
                        </a:rPr>
                        <a:t>Overall Satisfaction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15205902"/>
                  </a:ext>
                </a:extLst>
              </a:tr>
              <a:tr h="175260">
                <a:tc>
                  <a:txBody>
                    <a:bodyPr/>
                    <a:lstStyle/>
                    <a:p>
                      <a:pPr algn="l" fontAlgn="b"/>
                      <a:r>
                        <a:rPr lang="en-US" sz="900" b="0" i="0" u="none" strike="noStrike" dirty="0">
                          <a:effectLst/>
                          <a:latin typeface="Arial" panose="020B0604020202020204" pitchFamily="34" charset="0"/>
                        </a:rPr>
                        <a:t>Expectations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179134404"/>
                  </a:ext>
                </a:extLst>
              </a:tr>
              <a:tr h="175260">
                <a:tc>
                  <a:txBody>
                    <a:bodyPr/>
                    <a:lstStyle/>
                    <a:p>
                      <a:pPr algn="l" fontAlgn="b"/>
                      <a:r>
                        <a:rPr lang="en-US" sz="900" b="0" i="0" u="none" strike="noStrike" dirty="0">
                          <a:effectLst/>
                          <a:latin typeface="Arial" panose="020B0604020202020204" pitchFamily="34" charset="0"/>
                        </a:rPr>
                        <a:t>Ideal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7520079"/>
                  </a:ext>
                </a:extLst>
              </a:tr>
              <a:tr h="175260">
                <a:tc>
                  <a:txBody>
                    <a:bodyPr/>
                    <a:lstStyle/>
                    <a:p>
                      <a:pPr algn="l" fontAlgn="b"/>
                      <a:r>
                        <a:rPr lang="en-US" sz="900" b="1" i="0" u="none" strike="noStrike" dirty="0">
                          <a:solidFill>
                            <a:srgbClr val="FFFFFF"/>
                          </a:solidFill>
                          <a:effectLst/>
                          <a:latin typeface="Arial" panose="020B0604020202020204" pitchFamily="34" charset="0"/>
                        </a:rPr>
                        <a:t>Likelihood to Recommend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231873498"/>
                  </a:ext>
                </a:extLst>
              </a:tr>
              <a:tr h="175260">
                <a:tc>
                  <a:txBody>
                    <a:bodyPr/>
                    <a:lstStyle/>
                    <a:p>
                      <a:pPr algn="l" fontAlgn="b"/>
                      <a:r>
                        <a:rPr lang="en-US" sz="900" b="0" i="0" u="none" strike="noStrike" dirty="0">
                          <a:effectLst/>
                          <a:latin typeface="Arial" panose="020B0604020202020204" pitchFamily="34" charset="0"/>
                        </a:rPr>
                        <a:t>Likelihood to recommend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822674"/>
                  </a:ext>
                </a:extLst>
              </a:tr>
              <a:tr h="175260">
                <a:tc>
                  <a:txBody>
                    <a:bodyPr/>
                    <a:lstStyle/>
                    <a:p>
                      <a:pPr algn="l" fontAlgn="b"/>
                      <a:r>
                        <a:rPr lang="en-US" sz="900" b="1" i="0" u="none" strike="noStrike" dirty="0">
                          <a:solidFill>
                            <a:srgbClr val="FFFFFF"/>
                          </a:solidFill>
                          <a:effectLst/>
                          <a:latin typeface="Arial" panose="020B0604020202020204" pitchFamily="34" charset="0"/>
                        </a:rPr>
                        <a:t>Likelihood to Use Services in Future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662875518"/>
                  </a:ext>
                </a:extLst>
              </a:tr>
              <a:tr h="175260">
                <a:tc>
                  <a:txBody>
                    <a:bodyPr/>
                    <a:lstStyle/>
                    <a:p>
                      <a:pPr algn="l" fontAlgn="b"/>
                      <a:r>
                        <a:rPr lang="en-US" sz="900" b="0" i="0" u="none" strike="noStrike" dirty="0">
                          <a:effectLst/>
                          <a:latin typeface="Arial" panose="020B0604020202020204" pitchFamily="34" charset="0"/>
                        </a:rPr>
                        <a:t>Likelihood to use services in future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effectLst/>
                          <a:latin typeface="Arial" panose="020B0604020202020204" pitchFamily="34" charset="0"/>
                        </a:rPr>
                        <a:t>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736533"/>
                  </a:ext>
                </a:extLst>
              </a:tr>
            </a:tbl>
          </a:graphicData>
        </a:graphic>
      </p:graphicFrame>
    </p:spTree>
    <p:extLst>
      <p:ext uri="{BB962C8B-B14F-4D97-AF65-F5344CB8AC3E}">
        <p14:creationId xmlns:p14="http://schemas.microsoft.com/office/powerpoint/2010/main" val="3774133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C5568-3FC3-43ED-8DCC-99CFC07933C2}"/>
              </a:ext>
            </a:extLst>
          </p:cNvPr>
          <p:cNvSpPr>
            <a:spLocks noGrp="1"/>
          </p:cNvSpPr>
          <p:nvPr>
            <p:ph type="title"/>
          </p:nvPr>
        </p:nvSpPr>
        <p:spPr/>
        <p:txBody>
          <a:bodyPr/>
          <a:lstStyle/>
          <a:p>
            <a:r>
              <a:rPr lang="en-US" dirty="0"/>
              <a:t>Appendix</a:t>
            </a:r>
          </a:p>
        </p:txBody>
      </p:sp>
      <p:graphicFrame>
        <p:nvGraphicFramePr>
          <p:cNvPr id="2" name="Table 1">
            <a:extLst>
              <a:ext uri="{FF2B5EF4-FFF2-40B4-BE49-F238E27FC236}">
                <a16:creationId xmlns:a16="http://schemas.microsoft.com/office/drawing/2014/main" id="{E9D3BF98-FFF0-46AF-99D7-EC8C161E1B72}"/>
              </a:ext>
            </a:extLst>
          </p:cNvPr>
          <p:cNvGraphicFramePr>
            <a:graphicFrameLocks noGrp="1"/>
          </p:cNvGraphicFramePr>
          <p:nvPr>
            <p:extLst>
              <p:ext uri="{D42A27DB-BD31-4B8C-83A1-F6EECF244321}">
                <p14:modId xmlns:p14="http://schemas.microsoft.com/office/powerpoint/2010/main" val="3153996088"/>
              </p:ext>
            </p:extLst>
          </p:nvPr>
        </p:nvGraphicFramePr>
        <p:xfrm>
          <a:off x="377057" y="953816"/>
          <a:ext cx="8389886" cy="4950368"/>
        </p:xfrm>
        <a:graphic>
          <a:graphicData uri="http://schemas.openxmlformats.org/drawingml/2006/table">
            <a:tbl>
              <a:tblPr/>
              <a:tblGrid>
                <a:gridCol w="2502246">
                  <a:extLst>
                    <a:ext uri="{9D8B030D-6E8A-4147-A177-3AD203B41FA5}">
                      <a16:colId xmlns:a16="http://schemas.microsoft.com/office/drawing/2014/main" val="2357465981"/>
                    </a:ext>
                  </a:extLst>
                </a:gridCol>
                <a:gridCol w="735955">
                  <a:extLst>
                    <a:ext uri="{9D8B030D-6E8A-4147-A177-3AD203B41FA5}">
                      <a16:colId xmlns:a16="http://schemas.microsoft.com/office/drawing/2014/main" val="717827284"/>
                    </a:ext>
                  </a:extLst>
                </a:gridCol>
                <a:gridCol w="735955">
                  <a:extLst>
                    <a:ext uri="{9D8B030D-6E8A-4147-A177-3AD203B41FA5}">
                      <a16:colId xmlns:a16="http://schemas.microsoft.com/office/drawing/2014/main" val="570523034"/>
                    </a:ext>
                  </a:extLst>
                </a:gridCol>
                <a:gridCol w="735955">
                  <a:extLst>
                    <a:ext uri="{9D8B030D-6E8A-4147-A177-3AD203B41FA5}">
                      <a16:colId xmlns:a16="http://schemas.microsoft.com/office/drawing/2014/main" val="3076536042"/>
                    </a:ext>
                  </a:extLst>
                </a:gridCol>
                <a:gridCol w="735955">
                  <a:extLst>
                    <a:ext uri="{9D8B030D-6E8A-4147-A177-3AD203B41FA5}">
                      <a16:colId xmlns:a16="http://schemas.microsoft.com/office/drawing/2014/main" val="1309010224"/>
                    </a:ext>
                  </a:extLst>
                </a:gridCol>
                <a:gridCol w="735955">
                  <a:extLst>
                    <a:ext uri="{9D8B030D-6E8A-4147-A177-3AD203B41FA5}">
                      <a16:colId xmlns:a16="http://schemas.microsoft.com/office/drawing/2014/main" val="4181269661"/>
                    </a:ext>
                  </a:extLst>
                </a:gridCol>
                <a:gridCol w="735955">
                  <a:extLst>
                    <a:ext uri="{9D8B030D-6E8A-4147-A177-3AD203B41FA5}">
                      <a16:colId xmlns:a16="http://schemas.microsoft.com/office/drawing/2014/main" val="3849693986"/>
                    </a:ext>
                  </a:extLst>
                </a:gridCol>
                <a:gridCol w="735955">
                  <a:extLst>
                    <a:ext uri="{9D8B030D-6E8A-4147-A177-3AD203B41FA5}">
                      <a16:colId xmlns:a16="http://schemas.microsoft.com/office/drawing/2014/main" val="1023014836"/>
                    </a:ext>
                  </a:extLst>
                </a:gridCol>
                <a:gridCol w="735955">
                  <a:extLst>
                    <a:ext uri="{9D8B030D-6E8A-4147-A177-3AD203B41FA5}">
                      <a16:colId xmlns:a16="http://schemas.microsoft.com/office/drawing/2014/main" val="4245038475"/>
                    </a:ext>
                  </a:extLst>
                </a:gridCol>
              </a:tblGrid>
              <a:tr h="154699">
                <a:tc>
                  <a:txBody>
                    <a:bodyPr/>
                    <a:lstStyle/>
                    <a:p>
                      <a:pPr algn="l" fontAlgn="b"/>
                      <a:endParaRPr lang="en-US" sz="900" b="0" i="0" u="none" strike="noStrike" dirty="0">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dirty="0">
                          <a:effectLst/>
                          <a:latin typeface="Arial" panose="020B0604020202020204" pitchFamily="34" charset="0"/>
                        </a:rPr>
                        <a:t>ASDC-</a:t>
                      </a:r>
                      <a:r>
                        <a:rPr lang="en-US" sz="900" b="1" i="0" u="none" strike="noStrike" dirty="0" err="1">
                          <a:effectLst/>
                          <a:latin typeface="Arial" panose="020B0604020202020204" pitchFamily="34" charset="0"/>
                        </a:rPr>
                        <a:t>LaRC</a:t>
                      </a:r>
                      <a:endParaRPr lang="en-US" sz="900" b="1" i="0" u="none" strike="noStrike" dirty="0">
                        <a:effectLst/>
                        <a:latin typeface="Arial" panose="020B0604020202020204" pitchFamily="34" charset="0"/>
                      </a:endParaRP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ASF DAAC</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5204586"/>
                  </a:ext>
                </a:extLst>
              </a:tr>
              <a:tr h="154699">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648711"/>
                  </a:ext>
                </a:extLst>
              </a:tr>
              <a:tr h="154699">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583110"/>
                  </a:ext>
                </a:extLst>
              </a:tr>
              <a:tr h="154699">
                <a:tc>
                  <a:txBody>
                    <a:bodyPr/>
                    <a:lstStyle/>
                    <a:p>
                      <a:pPr algn="l" fontAlgn="b"/>
                      <a:r>
                        <a:rPr lang="en-US" sz="900" b="1" i="0" u="none" strike="noStrike">
                          <a:effectLst/>
                          <a:latin typeface="Arial" panose="020B0604020202020204" pitchFamily="34" charset="0"/>
                        </a:rPr>
                        <a:t>Sample Size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640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548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217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673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412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688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475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787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1077189"/>
                  </a:ext>
                </a:extLst>
              </a:tr>
              <a:tr h="154699">
                <a:tc>
                  <a:txBody>
                    <a:bodyPr/>
                    <a:lstStyle/>
                    <a:p>
                      <a:pPr algn="l" fontAlgn="b"/>
                      <a:r>
                        <a:rPr lang="en-US" sz="900" b="1" i="0" u="none" strike="noStrike">
                          <a:solidFill>
                            <a:srgbClr val="FFFFFF"/>
                          </a:solidFill>
                          <a:effectLst/>
                          <a:latin typeface="Arial" panose="020B0604020202020204" pitchFamily="34" charset="0"/>
                        </a:rPr>
                        <a:t>GES DISC - Data How-To</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339259385"/>
                  </a:ext>
                </a:extLst>
              </a:tr>
              <a:tr h="154699">
                <a:tc>
                  <a:txBody>
                    <a:bodyPr/>
                    <a:lstStyle/>
                    <a:p>
                      <a:pPr algn="l" fontAlgn="b"/>
                      <a:r>
                        <a:rPr lang="en-US" sz="900" b="1" i="0" u="none" strike="noStrike">
                          <a:solidFill>
                            <a:srgbClr val="FFFFFF"/>
                          </a:solidFill>
                          <a:effectLst/>
                          <a:latin typeface="Arial" panose="020B0604020202020204" pitchFamily="34" charset="0"/>
                        </a:rPr>
                        <a:t>GHRC - Data Recipes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458497800"/>
                  </a:ext>
                </a:extLst>
              </a:tr>
              <a:tr h="154699">
                <a:tc>
                  <a:txBody>
                    <a:bodyPr/>
                    <a:lstStyle/>
                    <a:p>
                      <a:pPr algn="l" fontAlgn="b"/>
                      <a:r>
                        <a:rPr lang="en-US" sz="900" b="1" i="0" u="none" strike="noStrike">
                          <a:solidFill>
                            <a:srgbClr val="FFFFFF"/>
                          </a:solidFill>
                          <a:effectLst/>
                          <a:latin typeface="Arial" panose="020B0604020202020204" pitchFamily="34" charset="0"/>
                        </a:rPr>
                        <a:t>LP DAAC Tutorial</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717511713"/>
                  </a:ext>
                </a:extLst>
              </a:tr>
              <a:tr h="154699">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84214768"/>
                  </a:ext>
                </a:extLst>
              </a:tr>
              <a:tr h="154699">
                <a:tc>
                  <a:txBody>
                    <a:bodyPr/>
                    <a:lstStyle/>
                    <a:p>
                      <a:pPr algn="l" fontAlgn="b"/>
                      <a:r>
                        <a:rPr lang="en-US" sz="900" b="1" i="0" u="none" strike="noStrike">
                          <a:solidFill>
                            <a:srgbClr val="FFFFFF"/>
                          </a:solidFill>
                          <a:effectLst/>
                          <a:latin typeface="Arial" panose="020B0604020202020204" pitchFamily="34" charset="0"/>
                        </a:rPr>
                        <a:t>Likelihood to Recommend</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279667480"/>
                  </a:ext>
                </a:extLst>
              </a:tr>
              <a:tr h="154699">
                <a:tc>
                  <a:txBody>
                    <a:bodyPr/>
                    <a:lstStyle/>
                    <a:p>
                      <a:pPr algn="l" fontAlgn="b"/>
                      <a:r>
                        <a:rPr lang="en-US" sz="900" b="1" i="0" u="none" strike="noStrike">
                          <a:solidFill>
                            <a:srgbClr val="FFFFFF"/>
                          </a:solidFill>
                          <a:effectLst/>
                          <a:latin typeface="Arial" panose="020B0604020202020204" pitchFamily="34" charset="0"/>
                        </a:rPr>
                        <a:t>Likelihood to Use Services in Future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875873254"/>
                  </a:ext>
                </a:extLst>
              </a:tr>
              <a:tr h="154699">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3135778"/>
                  </a:ext>
                </a:extLst>
              </a:tr>
              <a:tr h="154699">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a:effectLst/>
                          <a:latin typeface="Arial" panose="020B0604020202020204" pitchFamily="34" charset="0"/>
                        </a:rPr>
                        <a:t>CDDIS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GES DISC</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53461224"/>
                  </a:ext>
                </a:extLst>
              </a:tr>
              <a:tr h="154699">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627229"/>
                  </a:ext>
                </a:extLst>
              </a:tr>
              <a:tr h="154699">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3475759"/>
                  </a:ext>
                </a:extLst>
              </a:tr>
              <a:tr h="154699">
                <a:tc>
                  <a:txBody>
                    <a:bodyPr/>
                    <a:lstStyle/>
                    <a:p>
                      <a:pPr algn="l" fontAlgn="b"/>
                      <a:r>
                        <a:rPr lang="en-US" sz="900" b="1" i="0" u="none" strike="noStrike">
                          <a:effectLst/>
                          <a:latin typeface="Arial" panose="020B0604020202020204" pitchFamily="34" charset="0"/>
                        </a:rPr>
                        <a:t>Sample Size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214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191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37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159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634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830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357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800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12628"/>
                  </a:ext>
                </a:extLst>
              </a:tr>
              <a:tr h="154699">
                <a:tc>
                  <a:txBody>
                    <a:bodyPr/>
                    <a:lstStyle/>
                    <a:p>
                      <a:pPr algn="l" fontAlgn="b"/>
                      <a:r>
                        <a:rPr lang="en-US" sz="900" b="1" i="0" u="none" strike="noStrike">
                          <a:solidFill>
                            <a:srgbClr val="FFFFFF"/>
                          </a:solidFill>
                          <a:effectLst/>
                          <a:latin typeface="Arial" panose="020B0604020202020204" pitchFamily="34" charset="0"/>
                        </a:rPr>
                        <a:t>GES DISC - Data How-To</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149924306"/>
                  </a:ext>
                </a:extLst>
              </a:tr>
              <a:tr h="154699">
                <a:tc>
                  <a:txBody>
                    <a:bodyPr/>
                    <a:lstStyle/>
                    <a:p>
                      <a:pPr algn="l" fontAlgn="b"/>
                      <a:r>
                        <a:rPr lang="en-US" sz="900" b="1" i="0" u="none" strike="noStrike">
                          <a:solidFill>
                            <a:srgbClr val="FFFFFF"/>
                          </a:solidFill>
                          <a:effectLst/>
                          <a:latin typeface="Arial" panose="020B0604020202020204" pitchFamily="34" charset="0"/>
                        </a:rPr>
                        <a:t>GHRC - Data Recipes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550243413"/>
                  </a:ext>
                </a:extLst>
              </a:tr>
              <a:tr h="154699">
                <a:tc>
                  <a:txBody>
                    <a:bodyPr/>
                    <a:lstStyle/>
                    <a:p>
                      <a:pPr algn="l" fontAlgn="b"/>
                      <a:r>
                        <a:rPr lang="en-US" sz="900" b="1" i="0" u="none" strike="noStrike">
                          <a:solidFill>
                            <a:srgbClr val="FFFFFF"/>
                          </a:solidFill>
                          <a:effectLst/>
                          <a:latin typeface="Arial" panose="020B0604020202020204" pitchFamily="34" charset="0"/>
                        </a:rPr>
                        <a:t>LP DAAC Tutorial</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382860279"/>
                  </a:ext>
                </a:extLst>
              </a:tr>
              <a:tr h="154699">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4203114586"/>
                  </a:ext>
                </a:extLst>
              </a:tr>
              <a:tr h="154699">
                <a:tc>
                  <a:txBody>
                    <a:bodyPr/>
                    <a:lstStyle/>
                    <a:p>
                      <a:pPr algn="l" fontAlgn="b"/>
                      <a:r>
                        <a:rPr lang="en-US" sz="900" b="1" i="0" u="none" strike="noStrike">
                          <a:solidFill>
                            <a:srgbClr val="FFFFFF"/>
                          </a:solidFill>
                          <a:effectLst/>
                          <a:latin typeface="Arial" panose="020B0604020202020204" pitchFamily="34" charset="0"/>
                        </a:rPr>
                        <a:t>Likelihood to Recommend</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560635154"/>
                  </a:ext>
                </a:extLst>
              </a:tr>
              <a:tr h="154699">
                <a:tc>
                  <a:txBody>
                    <a:bodyPr/>
                    <a:lstStyle/>
                    <a:p>
                      <a:pPr algn="l" fontAlgn="b"/>
                      <a:r>
                        <a:rPr lang="en-US" sz="900" b="1" i="0" u="none" strike="noStrike">
                          <a:solidFill>
                            <a:srgbClr val="FFFFFF"/>
                          </a:solidFill>
                          <a:effectLst/>
                          <a:latin typeface="Arial" panose="020B0604020202020204" pitchFamily="34" charset="0"/>
                        </a:rPr>
                        <a:t>Likelihood to Use Services in Future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781367481"/>
                  </a:ext>
                </a:extLst>
              </a:tr>
              <a:tr h="154699">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062597"/>
                  </a:ext>
                </a:extLst>
              </a:tr>
              <a:tr h="154699">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a:effectLst/>
                          <a:latin typeface="Arial" panose="020B0604020202020204" pitchFamily="34" charset="0"/>
                        </a:rPr>
                        <a:t>GHRC</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LP DAAC</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6699920"/>
                  </a:ext>
                </a:extLst>
              </a:tr>
              <a:tr h="154699">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1961912"/>
                  </a:ext>
                </a:extLst>
              </a:tr>
              <a:tr h="154699">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16800290"/>
                  </a:ext>
                </a:extLst>
              </a:tr>
              <a:tr h="154699">
                <a:tc>
                  <a:txBody>
                    <a:bodyPr/>
                    <a:lstStyle/>
                    <a:p>
                      <a:pPr algn="l" fontAlgn="b"/>
                      <a:r>
                        <a:rPr lang="en-US" sz="900" b="1" i="0" u="none" strike="noStrike">
                          <a:effectLst/>
                          <a:latin typeface="Arial" panose="020B0604020202020204" pitchFamily="34" charset="0"/>
                        </a:rPr>
                        <a:t>Sample Size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362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405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148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425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2,839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2,829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840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1,860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612155"/>
                  </a:ext>
                </a:extLst>
              </a:tr>
              <a:tr h="154699">
                <a:tc>
                  <a:txBody>
                    <a:bodyPr/>
                    <a:lstStyle/>
                    <a:p>
                      <a:pPr algn="l" fontAlgn="b"/>
                      <a:r>
                        <a:rPr lang="en-US" sz="900" b="1" i="0" u="none" strike="noStrike">
                          <a:solidFill>
                            <a:srgbClr val="FFFFFF"/>
                          </a:solidFill>
                          <a:effectLst/>
                          <a:latin typeface="Arial" panose="020B0604020202020204" pitchFamily="34" charset="0"/>
                        </a:rPr>
                        <a:t>GES DISC - Data How-To</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215293323"/>
                  </a:ext>
                </a:extLst>
              </a:tr>
              <a:tr h="154699">
                <a:tc>
                  <a:txBody>
                    <a:bodyPr/>
                    <a:lstStyle/>
                    <a:p>
                      <a:pPr algn="l" fontAlgn="b"/>
                      <a:r>
                        <a:rPr lang="en-US" sz="900" b="1" i="0" u="none" strike="noStrike">
                          <a:solidFill>
                            <a:srgbClr val="FFFFFF"/>
                          </a:solidFill>
                          <a:effectLst/>
                          <a:latin typeface="Arial" panose="020B0604020202020204" pitchFamily="34" charset="0"/>
                        </a:rPr>
                        <a:t>GHRC - Data Recipes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4216437224"/>
                  </a:ext>
                </a:extLst>
              </a:tr>
              <a:tr h="154699">
                <a:tc>
                  <a:txBody>
                    <a:bodyPr/>
                    <a:lstStyle/>
                    <a:p>
                      <a:pPr algn="l" fontAlgn="b"/>
                      <a:r>
                        <a:rPr lang="en-US" sz="900" b="1" i="0" u="none" strike="noStrike">
                          <a:solidFill>
                            <a:srgbClr val="FFFFFF"/>
                          </a:solidFill>
                          <a:effectLst/>
                          <a:latin typeface="Arial" panose="020B0604020202020204" pitchFamily="34" charset="0"/>
                        </a:rPr>
                        <a:t>LP DAAC Tutorial</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985301187"/>
                  </a:ext>
                </a:extLst>
              </a:tr>
              <a:tr h="154699">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561307733"/>
                  </a:ext>
                </a:extLst>
              </a:tr>
              <a:tr h="154699">
                <a:tc>
                  <a:txBody>
                    <a:bodyPr/>
                    <a:lstStyle/>
                    <a:p>
                      <a:pPr algn="l" fontAlgn="b"/>
                      <a:r>
                        <a:rPr lang="en-US" sz="900" b="1" i="0" u="none" strike="noStrike">
                          <a:solidFill>
                            <a:srgbClr val="FFFFFF"/>
                          </a:solidFill>
                          <a:effectLst/>
                          <a:latin typeface="Arial" panose="020B0604020202020204" pitchFamily="34" charset="0"/>
                        </a:rPr>
                        <a:t>Likelihood to Recommend</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952182326"/>
                  </a:ext>
                </a:extLst>
              </a:tr>
              <a:tr h="154699">
                <a:tc>
                  <a:txBody>
                    <a:bodyPr/>
                    <a:lstStyle/>
                    <a:p>
                      <a:pPr algn="l" fontAlgn="b"/>
                      <a:r>
                        <a:rPr lang="en-US" sz="900" b="1" i="0" u="none" strike="noStrike">
                          <a:solidFill>
                            <a:srgbClr val="FFFFFF"/>
                          </a:solidFill>
                          <a:effectLst/>
                          <a:latin typeface="Arial" panose="020B0604020202020204" pitchFamily="34" charset="0"/>
                        </a:rPr>
                        <a:t>Likelihood to Use Services in Future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2884743602"/>
                  </a:ext>
                </a:extLst>
              </a:tr>
            </a:tbl>
          </a:graphicData>
        </a:graphic>
      </p:graphicFrame>
    </p:spTree>
    <p:extLst>
      <p:ext uri="{BB962C8B-B14F-4D97-AF65-F5344CB8AC3E}">
        <p14:creationId xmlns:p14="http://schemas.microsoft.com/office/powerpoint/2010/main" val="1861450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C5568-3FC3-43ED-8DCC-99CFC07933C2}"/>
              </a:ext>
            </a:extLst>
          </p:cNvPr>
          <p:cNvSpPr>
            <a:spLocks noGrp="1"/>
          </p:cNvSpPr>
          <p:nvPr>
            <p:ph type="title"/>
          </p:nvPr>
        </p:nvSpPr>
        <p:spPr/>
        <p:txBody>
          <a:bodyPr/>
          <a:lstStyle/>
          <a:p>
            <a:r>
              <a:rPr lang="en-US" dirty="0"/>
              <a:t>Appendix</a:t>
            </a:r>
          </a:p>
        </p:txBody>
      </p:sp>
      <p:graphicFrame>
        <p:nvGraphicFramePr>
          <p:cNvPr id="2" name="Table 1">
            <a:extLst>
              <a:ext uri="{FF2B5EF4-FFF2-40B4-BE49-F238E27FC236}">
                <a16:creationId xmlns:a16="http://schemas.microsoft.com/office/drawing/2014/main" id="{48341DEE-E5F3-4002-9081-F266D0662AD8}"/>
              </a:ext>
            </a:extLst>
          </p:cNvPr>
          <p:cNvGraphicFramePr>
            <a:graphicFrameLocks noGrp="1"/>
          </p:cNvGraphicFramePr>
          <p:nvPr>
            <p:extLst>
              <p:ext uri="{D42A27DB-BD31-4B8C-83A1-F6EECF244321}">
                <p14:modId xmlns:p14="http://schemas.microsoft.com/office/powerpoint/2010/main" val="1836140716"/>
              </p:ext>
            </p:extLst>
          </p:nvPr>
        </p:nvGraphicFramePr>
        <p:xfrm>
          <a:off x="371802" y="951239"/>
          <a:ext cx="8400396" cy="4946912"/>
        </p:xfrm>
        <a:graphic>
          <a:graphicData uri="http://schemas.openxmlformats.org/drawingml/2006/table">
            <a:tbl>
              <a:tblPr/>
              <a:tblGrid>
                <a:gridCol w="2505380">
                  <a:extLst>
                    <a:ext uri="{9D8B030D-6E8A-4147-A177-3AD203B41FA5}">
                      <a16:colId xmlns:a16="http://schemas.microsoft.com/office/drawing/2014/main" val="903581540"/>
                    </a:ext>
                  </a:extLst>
                </a:gridCol>
                <a:gridCol w="736877">
                  <a:extLst>
                    <a:ext uri="{9D8B030D-6E8A-4147-A177-3AD203B41FA5}">
                      <a16:colId xmlns:a16="http://schemas.microsoft.com/office/drawing/2014/main" val="2386799446"/>
                    </a:ext>
                  </a:extLst>
                </a:gridCol>
                <a:gridCol w="736877">
                  <a:extLst>
                    <a:ext uri="{9D8B030D-6E8A-4147-A177-3AD203B41FA5}">
                      <a16:colId xmlns:a16="http://schemas.microsoft.com/office/drawing/2014/main" val="1619685702"/>
                    </a:ext>
                  </a:extLst>
                </a:gridCol>
                <a:gridCol w="736877">
                  <a:extLst>
                    <a:ext uri="{9D8B030D-6E8A-4147-A177-3AD203B41FA5}">
                      <a16:colId xmlns:a16="http://schemas.microsoft.com/office/drawing/2014/main" val="4165027022"/>
                    </a:ext>
                  </a:extLst>
                </a:gridCol>
                <a:gridCol w="736877">
                  <a:extLst>
                    <a:ext uri="{9D8B030D-6E8A-4147-A177-3AD203B41FA5}">
                      <a16:colId xmlns:a16="http://schemas.microsoft.com/office/drawing/2014/main" val="122934653"/>
                    </a:ext>
                  </a:extLst>
                </a:gridCol>
                <a:gridCol w="736877">
                  <a:extLst>
                    <a:ext uri="{9D8B030D-6E8A-4147-A177-3AD203B41FA5}">
                      <a16:colId xmlns:a16="http://schemas.microsoft.com/office/drawing/2014/main" val="262971700"/>
                    </a:ext>
                  </a:extLst>
                </a:gridCol>
                <a:gridCol w="736877">
                  <a:extLst>
                    <a:ext uri="{9D8B030D-6E8A-4147-A177-3AD203B41FA5}">
                      <a16:colId xmlns:a16="http://schemas.microsoft.com/office/drawing/2014/main" val="559283977"/>
                    </a:ext>
                  </a:extLst>
                </a:gridCol>
                <a:gridCol w="736877">
                  <a:extLst>
                    <a:ext uri="{9D8B030D-6E8A-4147-A177-3AD203B41FA5}">
                      <a16:colId xmlns:a16="http://schemas.microsoft.com/office/drawing/2014/main" val="687957041"/>
                    </a:ext>
                  </a:extLst>
                </a:gridCol>
                <a:gridCol w="736877">
                  <a:extLst>
                    <a:ext uri="{9D8B030D-6E8A-4147-A177-3AD203B41FA5}">
                      <a16:colId xmlns:a16="http://schemas.microsoft.com/office/drawing/2014/main" val="3119515955"/>
                    </a:ext>
                  </a:extLst>
                </a:gridCol>
              </a:tblGrid>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a:effectLst/>
                          <a:latin typeface="Arial" panose="020B0604020202020204" pitchFamily="34" charset="0"/>
                        </a:rPr>
                        <a:t>MODAPS LAADS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NSIDC DAAC</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1669621"/>
                  </a:ext>
                </a:extLst>
              </a:tr>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679671"/>
                  </a:ext>
                </a:extLst>
              </a:tr>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dirty="0">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06825655"/>
                  </a:ext>
                </a:extLst>
              </a:tr>
              <a:tr h="154591">
                <a:tc>
                  <a:txBody>
                    <a:bodyPr/>
                    <a:lstStyle/>
                    <a:p>
                      <a:pPr algn="l" fontAlgn="b"/>
                      <a:r>
                        <a:rPr lang="en-US" sz="900" b="1" i="0" u="none" strike="noStrike">
                          <a:effectLst/>
                          <a:latin typeface="Arial" panose="020B0604020202020204" pitchFamily="34" charset="0"/>
                        </a:rPr>
                        <a:t>Sample Size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822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847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291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787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398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396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143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200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0165540"/>
                  </a:ext>
                </a:extLst>
              </a:tr>
              <a:tr h="154591">
                <a:tc>
                  <a:txBody>
                    <a:bodyPr/>
                    <a:lstStyle/>
                    <a:p>
                      <a:pPr algn="l" fontAlgn="b"/>
                      <a:r>
                        <a:rPr lang="en-US" sz="900" b="1" i="0" u="none" strike="noStrike">
                          <a:solidFill>
                            <a:srgbClr val="FFFFFF"/>
                          </a:solidFill>
                          <a:effectLst/>
                          <a:latin typeface="Arial" panose="020B0604020202020204" pitchFamily="34" charset="0"/>
                        </a:rPr>
                        <a:t>GES DISC - Data How-To</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091136854"/>
                  </a:ext>
                </a:extLst>
              </a:tr>
              <a:tr h="154591">
                <a:tc>
                  <a:txBody>
                    <a:bodyPr/>
                    <a:lstStyle/>
                    <a:p>
                      <a:pPr algn="l" fontAlgn="b"/>
                      <a:r>
                        <a:rPr lang="en-US" sz="900" b="1" i="0" u="none" strike="noStrike">
                          <a:solidFill>
                            <a:srgbClr val="FFFFFF"/>
                          </a:solidFill>
                          <a:effectLst/>
                          <a:latin typeface="Arial" panose="020B0604020202020204" pitchFamily="34" charset="0"/>
                        </a:rPr>
                        <a:t>GHRC - Data Recipes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993522323"/>
                  </a:ext>
                </a:extLst>
              </a:tr>
              <a:tr h="154591">
                <a:tc>
                  <a:txBody>
                    <a:bodyPr/>
                    <a:lstStyle/>
                    <a:p>
                      <a:pPr algn="l" fontAlgn="b"/>
                      <a:r>
                        <a:rPr lang="en-US" sz="900" b="1" i="0" u="none" strike="noStrike">
                          <a:solidFill>
                            <a:srgbClr val="FFFFFF"/>
                          </a:solidFill>
                          <a:effectLst/>
                          <a:latin typeface="Arial" panose="020B0604020202020204" pitchFamily="34" charset="0"/>
                        </a:rPr>
                        <a:t>LP DAAC Tutorial</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272867550"/>
                  </a:ext>
                </a:extLst>
              </a:tr>
              <a:tr h="154591">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250865694"/>
                  </a:ext>
                </a:extLst>
              </a:tr>
              <a:tr h="154591">
                <a:tc>
                  <a:txBody>
                    <a:bodyPr/>
                    <a:lstStyle/>
                    <a:p>
                      <a:pPr algn="l" fontAlgn="b"/>
                      <a:r>
                        <a:rPr lang="en-US" sz="900" b="1" i="0" u="none" strike="noStrike">
                          <a:solidFill>
                            <a:srgbClr val="FFFFFF"/>
                          </a:solidFill>
                          <a:effectLst/>
                          <a:latin typeface="Arial" panose="020B0604020202020204" pitchFamily="34" charset="0"/>
                        </a:rPr>
                        <a:t>Likelihood to Recommend</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150584584"/>
                  </a:ext>
                </a:extLst>
              </a:tr>
              <a:tr h="154591">
                <a:tc>
                  <a:txBody>
                    <a:bodyPr/>
                    <a:lstStyle/>
                    <a:p>
                      <a:pPr algn="l" fontAlgn="b"/>
                      <a:r>
                        <a:rPr lang="en-US" sz="900" b="1" i="0" u="none" strike="noStrike">
                          <a:solidFill>
                            <a:srgbClr val="FFFFFF"/>
                          </a:solidFill>
                          <a:effectLst/>
                          <a:latin typeface="Arial" panose="020B0604020202020204" pitchFamily="34" charset="0"/>
                        </a:rPr>
                        <a:t>Likelihood to Use Services in Future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1693025938"/>
                  </a:ext>
                </a:extLst>
              </a:tr>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600"/>
                  </a:ext>
                </a:extLst>
              </a:tr>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a:effectLst/>
                          <a:latin typeface="Arial" panose="020B0604020202020204" pitchFamily="34" charset="0"/>
                        </a:rPr>
                        <a:t>OB.DAAC</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ORNL DAAC</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39945667"/>
                  </a:ext>
                </a:extLst>
              </a:tr>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860908"/>
                  </a:ext>
                </a:extLst>
              </a:tr>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8883719"/>
                  </a:ext>
                </a:extLst>
              </a:tr>
              <a:tr h="154591">
                <a:tc>
                  <a:txBody>
                    <a:bodyPr/>
                    <a:lstStyle/>
                    <a:p>
                      <a:pPr algn="l" fontAlgn="b"/>
                      <a:r>
                        <a:rPr lang="en-US" sz="900" b="1" i="0" u="none" strike="noStrike">
                          <a:effectLst/>
                          <a:latin typeface="Arial" panose="020B0604020202020204" pitchFamily="34" charset="0"/>
                        </a:rPr>
                        <a:t>Sample Size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156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124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35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77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145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164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45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106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777759"/>
                  </a:ext>
                </a:extLst>
              </a:tr>
              <a:tr h="154591">
                <a:tc>
                  <a:txBody>
                    <a:bodyPr/>
                    <a:lstStyle/>
                    <a:p>
                      <a:pPr algn="l" fontAlgn="b"/>
                      <a:r>
                        <a:rPr lang="en-US" sz="900" b="1" i="0" u="none" strike="noStrike">
                          <a:solidFill>
                            <a:srgbClr val="FFFFFF"/>
                          </a:solidFill>
                          <a:effectLst/>
                          <a:latin typeface="Arial" panose="020B0604020202020204" pitchFamily="34" charset="0"/>
                        </a:rPr>
                        <a:t>GES DISC - Data How-To</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86878494"/>
                  </a:ext>
                </a:extLst>
              </a:tr>
              <a:tr h="154591">
                <a:tc>
                  <a:txBody>
                    <a:bodyPr/>
                    <a:lstStyle/>
                    <a:p>
                      <a:pPr algn="l" fontAlgn="b"/>
                      <a:r>
                        <a:rPr lang="en-US" sz="900" b="1" i="0" u="none" strike="noStrike">
                          <a:solidFill>
                            <a:srgbClr val="FFFFFF"/>
                          </a:solidFill>
                          <a:effectLst/>
                          <a:latin typeface="Arial" panose="020B0604020202020204" pitchFamily="34" charset="0"/>
                        </a:rPr>
                        <a:t>GHRC - Data Recipes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251003759"/>
                  </a:ext>
                </a:extLst>
              </a:tr>
              <a:tr h="154591">
                <a:tc>
                  <a:txBody>
                    <a:bodyPr/>
                    <a:lstStyle/>
                    <a:p>
                      <a:pPr algn="l" fontAlgn="b"/>
                      <a:r>
                        <a:rPr lang="en-US" sz="900" b="1" i="0" u="none" strike="noStrike">
                          <a:solidFill>
                            <a:srgbClr val="FFFFFF"/>
                          </a:solidFill>
                          <a:effectLst/>
                          <a:latin typeface="Arial" panose="020B0604020202020204" pitchFamily="34" charset="0"/>
                        </a:rPr>
                        <a:t>LP DAAC Tutorial</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996386684"/>
                  </a:ext>
                </a:extLst>
              </a:tr>
              <a:tr h="154591">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924906131"/>
                  </a:ext>
                </a:extLst>
              </a:tr>
              <a:tr h="154591">
                <a:tc>
                  <a:txBody>
                    <a:bodyPr/>
                    <a:lstStyle/>
                    <a:p>
                      <a:pPr algn="l" fontAlgn="b"/>
                      <a:r>
                        <a:rPr lang="en-US" sz="900" b="1" i="0" u="none" strike="noStrike">
                          <a:solidFill>
                            <a:srgbClr val="FFFFFF"/>
                          </a:solidFill>
                          <a:effectLst/>
                          <a:latin typeface="Arial" panose="020B0604020202020204" pitchFamily="34" charset="0"/>
                        </a:rPr>
                        <a:t>Likelihood to Recommend</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682815145"/>
                  </a:ext>
                </a:extLst>
              </a:tr>
              <a:tr h="154591">
                <a:tc>
                  <a:txBody>
                    <a:bodyPr/>
                    <a:lstStyle/>
                    <a:p>
                      <a:pPr algn="l" fontAlgn="b"/>
                      <a:r>
                        <a:rPr lang="en-US" sz="900" b="1" i="0" u="none" strike="noStrike">
                          <a:solidFill>
                            <a:srgbClr val="FFFFFF"/>
                          </a:solidFill>
                          <a:effectLst/>
                          <a:latin typeface="Arial" panose="020B0604020202020204" pitchFamily="34" charset="0"/>
                        </a:rPr>
                        <a:t>Likelihood to Use Services in Future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4069614182"/>
                  </a:ext>
                </a:extLst>
              </a:tr>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a:noFill/>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329216"/>
                  </a:ext>
                </a:extLst>
              </a:tr>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t"/>
                      <a:r>
                        <a:rPr lang="en-US" sz="900" b="1" i="0" u="none" strike="noStrike">
                          <a:effectLst/>
                          <a:latin typeface="Arial" panose="020B0604020202020204" pitchFamily="34" charset="0"/>
                        </a:rPr>
                        <a:t>PO DAAC-JPL</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SEDAC</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0692927"/>
                  </a:ext>
                </a:extLst>
              </a:tr>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900" b="1" i="0" u="none" strike="noStrike">
                          <a:effectLst/>
                          <a:latin typeface="Arial" panose="020B0604020202020204" pitchFamily="34" charset="0"/>
                        </a:rPr>
                        <a:t>2019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6109642"/>
                  </a:ext>
                </a:extLst>
              </a:tr>
              <a:tr h="154591">
                <a:tc>
                  <a:txBody>
                    <a:bodyPr/>
                    <a:lstStyle/>
                    <a:p>
                      <a:pPr algn="l" fontAlgn="b"/>
                      <a:endParaRPr lang="en-US" sz="900" b="0" i="0" u="none" strike="noStrike">
                        <a:effectLst/>
                        <a:latin typeface="Arial" panose="020B0604020202020204" pitchFamily="34" charset="0"/>
                      </a:endParaRPr>
                    </a:p>
                  </a:txBody>
                  <a:tcPr marL="5379" marR="5379" marT="5379"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t"/>
                      <a:r>
                        <a:rPr lang="en-US" sz="900" b="1" i="0" u="none" strike="noStrike">
                          <a:effectLst/>
                          <a:latin typeface="Arial" panose="020B0604020202020204" pitchFamily="34" charset="0"/>
                        </a:rPr>
                        <a:t>Scores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31121980"/>
                  </a:ext>
                </a:extLst>
              </a:tr>
              <a:tr h="154591">
                <a:tc>
                  <a:txBody>
                    <a:bodyPr/>
                    <a:lstStyle/>
                    <a:p>
                      <a:pPr algn="l" fontAlgn="b"/>
                      <a:r>
                        <a:rPr lang="en-US" sz="900" b="1" i="0" u="none" strike="noStrike">
                          <a:effectLst/>
                          <a:latin typeface="Arial" panose="020B0604020202020204" pitchFamily="34" charset="0"/>
                        </a:rPr>
                        <a:t>Sample Size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76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168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325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296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114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a:effectLst/>
                          <a:latin typeface="Arial" panose="020B0604020202020204" pitchFamily="34" charset="0"/>
                        </a:rPr>
                        <a:t>295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5051963"/>
                  </a:ext>
                </a:extLst>
              </a:tr>
              <a:tr h="154591">
                <a:tc>
                  <a:txBody>
                    <a:bodyPr/>
                    <a:lstStyle/>
                    <a:p>
                      <a:pPr algn="l" fontAlgn="b"/>
                      <a:r>
                        <a:rPr lang="en-US" sz="900" b="1" i="0" u="none" strike="noStrike">
                          <a:solidFill>
                            <a:srgbClr val="FFFFFF"/>
                          </a:solidFill>
                          <a:effectLst/>
                          <a:latin typeface="Arial" panose="020B0604020202020204" pitchFamily="34" charset="0"/>
                        </a:rPr>
                        <a:t>GES DISC - Data How-To</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1394806466"/>
                  </a:ext>
                </a:extLst>
              </a:tr>
              <a:tr h="154591">
                <a:tc>
                  <a:txBody>
                    <a:bodyPr/>
                    <a:lstStyle/>
                    <a:p>
                      <a:pPr algn="l" fontAlgn="b"/>
                      <a:r>
                        <a:rPr lang="en-US" sz="900" b="1" i="0" u="none" strike="noStrike">
                          <a:solidFill>
                            <a:srgbClr val="FFFFFF"/>
                          </a:solidFill>
                          <a:effectLst/>
                          <a:latin typeface="Arial" panose="020B0604020202020204" pitchFamily="34" charset="0"/>
                        </a:rPr>
                        <a:t>GHRC - Data Recipes</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549832410"/>
                  </a:ext>
                </a:extLst>
              </a:tr>
              <a:tr h="154591">
                <a:tc>
                  <a:txBody>
                    <a:bodyPr/>
                    <a:lstStyle/>
                    <a:p>
                      <a:pPr algn="l" fontAlgn="b"/>
                      <a:r>
                        <a:rPr lang="en-US" sz="900" b="1" i="0" u="none" strike="noStrike">
                          <a:solidFill>
                            <a:srgbClr val="FFFFFF"/>
                          </a:solidFill>
                          <a:effectLst/>
                          <a:latin typeface="Arial" panose="020B0604020202020204" pitchFamily="34" charset="0"/>
                        </a:rPr>
                        <a:t>LP DAAC Tutorial</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810794270"/>
                  </a:ext>
                </a:extLst>
              </a:tr>
              <a:tr h="154591">
                <a:tc>
                  <a:txBody>
                    <a:bodyPr/>
                    <a:lstStyle/>
                    <a:p>
                      <a:pPr algn="l" fontAlgn="b"/>
                      <a:r>
                        <a:rPr lang="en-US" sz="900" b="1" i="0" u="none" strike="noStrike">
                          <a:solidFill>
                            <a:srgbClr val="FFFFFF"/>
                          </a:solidFill>
                          <a:effectLst/>
                          <a:latin typeface="Arial" panose="020B0604020202020204" pitchFamily="34" charset="0"/>
                        </a:rPr>
                        <a:t>Customer Satisfaction Index</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78</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76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2969460597"/>
                  </a:ext>
                </a:extLst>
              </a:tr>
              <a:tr h="154591">
                <a:tc>
                  <a:txBody>
                    <a:bodyPr/>
                    <a:lstStyle/>
                    <a:p>
                      <a:pPr algn="l" fontAlgn="b"/>
                      <a:r>
                        <a:rPr lang="en-US" sz="900" b="1" i="0" u="none" strike="noStrike">
                          <a:solidFill>
                            <a:srgbClr val="FFFFFF"/>
                          </a:solidFill>
                          <a:effectLst/>
                          <a:latin typeface="Arial" panose="020B0604020202020204" pitchFamily="34" charset="0"/>
                        </a:rPr>
                        <a:t>Likelihood to Recommend</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89</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83</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val="3104898359"/>
                  </a:ext>
                </a:extLst>
              </a:tr>
              <a:tr h="154591">
                <a:tc>
                  <a:txBody>
                    <a:bodyPr/>
                    <a:lstStyle/>
                    <a:p>
                      <a:pPr algn="l" fontAlgn="b"/>
                      <a:r>
                        <a:rPr lang="en-US" sz="900" b="1" i="0" u="none" strike="noStrike">
                          <a:solidFill>
                            <a:srgbClr val="FFFFFF"/>
                          </a:solidFill>
                          <a:effectLst/>
                          <a:latin typeface="Arial" panose="020B0604020202020204" pitchFamily="34" charset="0"/>
                        </a:rPr>
                        <a:t>Likelihood to Use Services in Future</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90</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91</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92</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86</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84</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a:solidFill>
                            <a:srgbClr val="FFFFFF"/>
                          </a:solidFill>
                          <a:effectLst/>
                          <a:latin typeface="Arial" panose="020B0604020202020204" pitchFamily="34" charset="0"/>
                        </a:rPr>
                        <a:t>87</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85</a:t>
                      </a:r>
                    </a:p>
                  </a:txBody>
                  <a:tcPr marL="5379" marR="5379" marT="53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val="3440323055"/>
                  </a:ext>
                </a:extLst>
              </a:tr>
            </a:tbl>
          </a:graphicData>
        </a:graphic>
      </p:graphicFrame>
    </p:spTree>
    <p:extLst>
      <p:ext uri="{BB962C8B-B14F-4D97-AF65-F5344CB8AC3E}">
        <p14:creationId xmlns:p14="http://schemas.microsoft.com/office/powerpoint/2010/main" val="394491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About CFI Group</a:t>
            </a:r>
          </a:p>
        </p:txBody>
      </p:sp>
      <p:sp>
        <p:nvSpPr>
          <p:cNvPr id="5" name="Text Placeholder 1"/>
          <p:cNvSpPr txBox="1">
            <a:spLocks/>
          </p:cNvSpPr>
          <p:nvPr/>
        </p:nvSpPr>
        <p:spPr>
          <a:xfrm>
            <a:off x="228600" y="762000"/>
            <a:ext cx="8499034" cy="5029200"/>
          </a:xfrm>
          <a:prstGeom prst="rect">
            <a:avLst/>
          </a:prstGeom>
        </p:spPr>
        <p:txBody>
          <a:bodyPr/>
          <a:lstStyle/>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Founded in 1988</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Founding partner of the ACSI</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Patent holder of the modeling engine used to compute the ACSI</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Predictive analytics software and professional services</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Serving a global list of clients from 5 offices on 3 continents</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Providing “actionable” customer feedback insights based on the science of the ACSI</a:t>
            </a:r>
          </a:p>
          <a:p>
            <a:pPr marL="685801" marR="0" lvl="0" indent="-346075" algn="l" defTabSz="914400" rtl="0" eaLnBrk="1" fontAlgn="base" latinLnBrk="0" hangingPunct="1">
              <a:lnSpc>
                <a:spcPct val="100000"/>
              </a:lnSpc>
              <a:spcBef>
                <a:spcPts val="420"/>
              </a:spcBef>
              <a:spcAft>
                <a:spcPct val="0"/>
              </a:spcAft>
              <a:buClr>
                <a:schemeClr val="accent6"/>
              </a:buClr>
              <a:buSzPct val="85000"/>
              <a:buFont typeface="Arial" pitchFamily="34" charset="0"/>
              <a:buChar char="&gt;"/>
              <a:tabLst/>
              <a:defRPr/>
            </a:pPr>
            <a:endParaRPr kumimoji="0" lang="en-US" sz="22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pic>
        <p:nvPicPr>
          <p:cNvPr id="6" name="Picture 5"/>
          <p:cNvPicPr>
            <a:picLocks noChangeAspect="1"/>
          </p:cNvPicPr>
          <p:nvPr/>
        </p:nvPicPr>
        <p:blipFill>
          <a:blip r:embed="rId3" cstate="print"/>
          <a:srcRect/>
          <a:stretch>
            <a:fillRect/>
          </a:stretch>
        </p:blipFill>
        <p:spPr bwMode="auto">
          <a:xfrm>
            <a:off x="867937" y="3978197"/>
            <a:ext cx="4267200" cy="1671638"/>
          </a:xfrm>
          <a:prstGeom prst="rect">
            <a:avLst/>
          </a:prstGeom>
          <a:noFill/>
          <a:ln w="9525">
            <a:noFill/>
            <a:miter lim="800000"/>
            <a:headEnd/>
            <a:tailEnd/>
          </a:ln>
        </p:spPr>
      </p:pic>
      <p:sp>
        <p:nvSpPr>
          <p:cNvPr id="8" name="Text Box 16"/>
          <p:cNvSpPr txBox="1">
            <a:spLocks noChangeArrowheads="1"/>
          </p:cNvSpPr>
          <p:nvPr/>
        </p:nvSpPr>
        <p:spPr bwMode="auto">
          <a:xfrm>
            <a:off x="5854390" y="4006078"/>
            <a:ext cx="2228850" cy="1311128"/>
          </a:xfrm>
          <a:prstGeom prst="rect">
            <a:avLst/>
          </a:prstGeom>
          <a:noFill/>
          <a:ln w="9525">
            <a:noFill/>
            <a:miter lim="800000"/>
            <a:headEnd/>
            <a:tailEnd/>
          </a:ln>
        </p:spPr>
        <p:txBody>
          <a:bodyPr>
            <a:spAutoFit/>
          </a:bodyPr>
          <a:lstStyle/>
          <a:p>
            <a:pPr>
              <a:lnSpc>
                <a:spcPct val="120000"/>
              </a:lnSpc>
            </a:pPr>
            <a:r>
              <a:rPr lang="it-IT" sz="1100" b="1" dirty="0">
                <a:solidFill>
                  <a:schemeClr val="bg2"/>
                </a:solidFill>
                <a:ea typeface="ＭＳ Ｐゴシック" pitchFamily="34" charset="-128"/>
              </a:rPr>
              <a:t>CFI GROUP WORLDWIDE</a:t>
            </a:r>
            <a:endParaRPr lang="it-IT" sz="1100" b="1" i="1" dirty="0">
              <a:solidFill>
                <a:schemeClr val="bg2"/>
              </a:solidFill>
              <a:ea typeface="ＭＳ Ｐゴシック" pitchFamily="34" charset="-128"/>
            </a:endParaRPr>
          </a:p>
          <a:p>
            <a:pPr>
              <a:lnSpc>
                <a:spcPct val="120000"/>
              </a:lnSpc>
            </a:pPr>
            <a:r>
              <a:rPr lang="it-IT" sz="1100" dirty="0">
                <a:solidFill>
                  <a:schemeClr val="bg2"/>
                </a:solidFill>
                <a:ea typeface="ＭＳ Ｐゴシック" pitchFamily="34" charset="-128"/>
              </a:rPr>
              <a:t>USA – Ann Arbor, MI</a:t>
            </a:r>
          </a:p>
          <a:p>
            <a:pPr>
              <a:lnSpc>
                <a:spcPct val="120000"/>
              </a:lnSpc>
            </a:pPr>
            <a:r>
              <a:rPr lang="it-IT" sz="1100" dirty="0">
                <a:solidFill>
                  <a:schemeClr val="bg2"/>
                </a:solidFill>
                <a:ea typeface="ＭＳ Ｐゴシック" pitchFamily="34" charset="-128"/>
              </a:rPr>
              <a:t>ENGLAND – London</a:t>
            </a:r>
          </a:p>
          <a:p>
            <a:pPr>
              <a:lnSpc>
                <a:spcPct val="120000"/>
              </a:lnSpc>
            </a:pPr>
            <a:r>
              <a:rPr lang="it-IT" sz="1100" dirty="0">
                <a:solidFill>
                  <a:schemeClr val="bg2"/>
                </a:solidFill>
                <a:ea typeface="ＭＳ Ｐゴシック" pitchFamily="34" charset="-128"/>
              </a:rPr>
              <a:t>ITALY – Milan</a:t>
            </a:r>
          </a:p>
          <a:p>
            <a:pPr>
              <a:lnSpc>
                <a:spcPct val="120000"/>
              </a:lnSpc>
            </a:pPr>
            <a:r>
              <a:rPr lang="it-IT" sz="1100" dirty="0">
                <a:solidFill>
                  <a:schemeClr val="bg2"/>
                </a:solidFill>
                <a:ea typeface="ＭＳ Ｐゴシック" pitchFamily="34" charset="-128"/>
              </a:rPr>
              <a:t>CHINA – Shanghai</a:t>
            </a:r>
          </a:p>
          <a:p>
            <a:pPr>
              <a:lnSpc>
                <a:spcPct val="120000"/>
              </a:lnSpc>
            </a:pPr>
            <a:r>
              <a:rPr lang="it-IT" sz="1100" dirty="0">
                <a:solidFill>
                  <a:schemeClr val="bg2"/>
                </a:solidFill>
                <a:ea typeface="ＭＳ Ｐゴシック" pitchFamily="34" charset="-128"/>
              </a:rPr>
              <a:t>SWEDEN – Stockholm</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Introduction &amp; Methodology</a:t>
            </a:r>
            <a:endParaRPr lang="en-US" dirty="0">
              <a:effectLst/>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Introduction and Methodology</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Measure customer satisfaction with NASA Earth Observing System Data and Information System (EOSDIS) at a national level for each Distributed Active Archive Center (DAAC).</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Identify the key areas that NASA can leverage across the DAACs to continuously improve its service to its customers.</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Assess the trends in satisfaction with NASA EOSDIS and the DAACs.</a:t>
            </a:r>
            <a:endParaRPr kumimoji="0" lang="en-US" sz="2200" b="0" i="0" u="none" strike="noStrike" kern="1200" cap="none" spc="0" normalizeH="0" baseline="0" noProof="0" dirty="0">
              <a:ln>
                <a:noFill/>
              </a:ln>
              <a:effectLst/>
              <a:uLnTx/>
              <a:uFillTx/>
              <a:latin typeface="+mn-lt"/>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Survey and Data Collection</a:t>
            </a:r>
            <a:endParaRPr lang="en-US" dirty="0">
              <a:effectLst/>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Survey and Data Collection Summary</a:t>
            </a:r>
          </a:p>
        </p:txBody>
      </p:sp>
      <p:sp>
        <p:nvSpPr>
          <p:cNvPr id="5" name="Text Placeholder 1"/>
          <p:cNvSpPr txBox="1">
            <a:spLocks/>
          </p:cNvSpPr>
          <p:nvPr/>
        </p:nvSpPr>
        <p:spPr>
          <a:xfrm>
            <a:off x="228600" y="761999"/>
            <a:ext cx="8499034" cy="5436781"/>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Questionnaire developed by NASA EOSDIS and CFI Group.  This year was a ‘short-form’ abridged version of previous questionnaires. </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Measured overall  EOSDIS satisfaction and their experiences with a specific DAAC.</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The survey was designed to allow users to skip over the questions not related to their experience with the specified DAAC.</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Each DAAC was allowed the opportunity to utilize their own unique supplemental questions (outside of the ACSI model questions).</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 </a:t>
            </a:r>
            <a:r>
              <a:rPr lang="en-US" sz="1600" dirty="0">
                <a:cs typeface="Calibri" pitchFamily="34" charset="0"/>
              </a:rPr>
              <a:t>Data collection performed via the web.</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NASA EOSDIS provided multiple lists of email addresses, which were combined, cleaned, and deduped by CFI Group.  A system issue affected some email addresses, preventing them from being sent out.  As a result, roughly 285,698 email invitations were sent.</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A total of 6,337 responses were received, for a response rate of 2.0%.</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The online survey was available from October 7th through November 1st, 2019.</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8"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Executive Summary </a:t>
            </a:r>
            <a:endParaRPr lang="en-US" dirty="0">
              <a:effectLst/>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Executive Summary: CSI and Performance Outcomes</a:t>
            </a:r>
          </a:p>
        </p:txBody>
      </p:sp>
      <p:sp>
        <p:nvSpPr>
          <p:cNvPr id="5" name="Text Placeholder 1"/>
          <p:cNvSpPr txBox="1">
            <a:spLocks/>
          </p:cNvSpPr>
          <p:nvPr/>
        </p:nvSpPr>
        <p:spPr>
          <a:xfrm>
            <a:off x="228600" y="902633"/>
            <a:ext cx="8499034" cy="5629945"/>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029" sz="1600" dirty="0">
                <a:latin typeface="+mn-lt"/>
                <a:cs typeface="Calibri" pitchFamily="34" charset="0"/>
              </a:rPr>
              <a:t>The NASA EOSDIS Customer Satisfaction Index (CSI) has been very consistent over the last four years.  The 2019 score of 78 is on par with the four-year average score from 2016-2019.</a:t>
            </a:r>
          </a:p>
          <a:p>
            <a:pPr marL="346075" indent="-346075">
              <a:lnSpc>
                <a:spcPct val="150000"/>
              </a:lnSpc>
              <a:spcBef>
                <a:spcPts val="600"/>
              </a:spcBef>
              <a:buClr>
                <a:schemeClr val="accent6"/>
              </a:buClr>
              <a:buSzPct val="85000"/>
              <a:buFont typeface="Wingdings 3" pitchFamily="18" charset="2"/>
              <a:buChar char=""/>
              <a:defRPr/>
            </a:pPr>
            <a:r>
              <a:rPr lang="en-US" sz="1600" dirty="0"/>
              <a:t>Last year, both future behaviors matched previous all-time high scores.  Despite dropping two points each, both Likelihood to Recommend (86) and Likelihood to Use Services in the Future (87) posted scores that are just one point below their average over the last four years.</a:t>
            </a:r>
            <a:endParaRPr lang="en-029" sz="1600" dirty="0">
              <a:solidFill>
                <a:srgbClr val="FF0000"/>
              </a:solidFill>
              <a:latin typeface="+mn-lt"/>
              <a:cs typeface="Calibri" pitchFamily="34" charset="0"/>
            </a:endParaRP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While Earth Science Researchers (34%) represented the single most common user type, a majority of users (55%) were associated with some sort of University-related function.  University Professors reported the highest level of satisfaction (82) among all user types.</a:t>
            </a:r>
            <a:endParaRPr lang="en-US" sz="1600" dirty="0">
              <a:cs typeface="Calibri" pitchFamily="34" charset="0"/>
            </a:endParaRP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The aggregate CSI score of 78 outpaced the </a:t>
            </a:r>
            <a:r>
              <a:rPr lang="en-US" sz="1600" dirty="0"/>
              <a:t>National ACSI average by two points and was nine points above the Federal Government average.</a:t>
            </a:r>
            <a:r>
              <a:rPr lang="en-US" sz="1600" dirty="0">
                <a:solidFill>
                  <a:srgbClr val="FF0000"/>
                </a:solidFill>
              </a:rPr>
              <a:t/>
            </a:r>
            <a:br>
              <a:rPr lang="en-US" sz="1600" dirty="0">
                <a:solidFill>
                  <a:srgbClr val="FF0000"/>
                </a:solidFill>
              </a:rPr>
            </a:br>
            <a:endParaRPr lang="en-US" sz="1600" dirty="0">
              <a:latin typeface="+mn-lt"/>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aa363f00-e9ee-4a63-91de-b55e515923bb"/>
</p:tagLst>
</file>

<file path=ppt/theme/theme1.xml><?xml version="1.0" encoding="utf-8"?>
<a:theme xmlns:a="http://schemas.openxmlformats.org/drawingml/2006/main" name="CFI_ORS_template-2012">
  <a:themeElements>
    <a:clrScheme name="CFI_2010 colors">
      <a:dk1>
        <a:sysClr val="windowText" lastClr="000000"/>
      </a:dk1>
      <a:lt1>
        <a:sysClr val="window" lastClr="FFFFFF"/>
      </a:lt1>
      <a:dk2>
        <a:srgbClr val="4D4D4D"/>
      </a:dk2>
      <a:lt2>
        <a:srgbClr val="3C5BA2"/>
      </a:lt2>
      <a:accent1>
        <a:srgbClr val="788CB9"/>
      </a:accent1>
      <a:accent2>
        <a:srgbClr val="002C76"/>
      </a:accent2>
      <a:accent3>
        <a:srgbClr val="CC0000"/>
      </a:accent3>
      <a:accent4>
        <a:srgbClr val="FF8000"/>
      </a:accent4>
      <a:accent5>
        <a:srgbClr val="FFC547"/>
      </a:accent5>
      <a:accent6>
        <a:srgbClr val="99CC33"/>
      </a:accent6>
      <a:hlink>
        <a:srgbClr val="3C5BA2"/>
      </a:hlink>
      <a:folHlink>
        <a:srgbClr val="4D4D4D"/>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0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L3aVViC91Ugxdb8nhOJ1okBvkxk=" pdftag="P" isBookmarkSet="no" bookmark="no" Order="_x0032_"/>
  <Shape xmlns="" ID="Wh5GRtPZ9nApDC4b251SWwmEYKs=" pdftag="P" isBookmarkSet="no" bookmark="no" Order="_x0033_"/>
  <Shape xmlns="" ID="XlHwPaeSye37GneNi19OyY6ZX8o=" pdftag="Figure" isBookmarkSet="no" Order="_x0032_"/>
  <Shape xmlns="" ID="Wb2j058ETtxnfp6RlKywbAEjLmU=" isBookmarkSet="no" pdftag="H1" artifact="_x0030_" bookmark="yes" Order="_x0031_"/>
  <Shape xmlns="" ID="0a5WA/9DgIItN0OVj51EwKIqZW0=" pdftag="Figure" isBookmarkSet="no" Order="_x0034_"/>
  <Shape xmlns="" ID="CvCWpG12yeMgXnc0aga2iv1LGAE=" pdftag="Figure" isBookmarkSet="no" Order="_x0035_"/>
  <Shape xmlns="" ID="pBsK77yz6ckOMOA8fD6hAjDj3tU=" isBookmarkSet="no" pdftag="H2" artifact="_x0030_" bookmark="yes" Order="_x0031_"/>
  <Shape xmlns="" ID="4JcxLa4Q478LYO4+zqf80SJi+bU=" pdftag="P" isBookmarkSet="no" bookmark="no" Order="_x0032_"/>
  <Shape xmlns="" ID="59kzPEYcD9ehKPiEX92idrfBKnM=" isBookmarkSet="no" pdftag="H2" artifact="_x0030_" bookmark="yes" Order="_x0031_"/>
  <Shape xmlns="" ID="3mkwIiAQgZBjEQppzy740PzmryA=" pdftag="P" isBookmarkSet="no" bookmark="no" Order="_x0032_"/>
  <Shape xmlns="" ID="FQZms3aqBf0SNF6baFBuVDKBGCY=" isBookmarkSet="no" bookmark="no" Order="_x0033_" formula="no" inline="no" validate="no" artifact="_x0031_" pdftag="_x005B_Artifact_x005D_"/>
  <Shape xmlns="" ID="3MlUhyjSAl9uiAVSuOdRb5vUAws=" pdftag="P" isBookmarkSet="no" bookmark="no" Order="_x0033_"/>
  <Shape xmlns="" ID="0vzGf9dDC3J6tPCabjKcnNbahXo=" isBookmarkSet="no" bookmark="yes" pdftag="H1" artifact="_x0030_" Order="_x0031_"/>
  <Shape xmlns="" ID="2+zObL+2xa+D1HnqygHN6v+qq54=" isBookmarkSet="no" bookmark="no" pdftag="H2" artifact="_x0030_" Order="_x0031_"/>
  <Shape xmlns="" ID="6J6VeW0h+lpFNW/h/jAeaOL+o70=" pdftag="P" isBookmarkSet="no" bookmark="no" Order="_x0032_"/>
  <Shape xmlns="" ID="hRR4QSjPf0BCuIHBzL+jw/pB//w=" isBookmarkSet="no" bookmark="yes" pdftag="H1" artifact="_x0030_" Order="_x0031_"/>
  <Shape xmlns="" ID="o61Tszeesx6KVergzke5tZDXNy8=" isBookmarkSet="no" bookmark="no" pdftag="H2" artifact="_x0030_" Order="_x0031_"/>
  <Shape xmlns="" ID="xuigGOXvrTZ5eQPFWJp6K1rfbAo=" pdftag="P" isBookmarkSet="no" bookmark="no" Order="_x0032_"/>
  <Shape xmlns="" ID="AGLUZRqvmSa6hYs+Bc6YWxUw28U=" isBookmarkSet="no" bookmark="yes" pdftag="H1" artifact="_x0030_" Order="_x0031_"/>
  <Shape xmlns="" ID="Yv5JX18e3eLhNDwrZKbUORk7jkg=" isBookmarkSet="no" bookmark="no" pdftag="H2" artifact="_x0030_" Order="_x0031_"/>
  <Shape xmlns="" ID="P6LiB/QFjjdOQR3skJvuKaQ2eFI=" pdftag="P" isBookmarkSet="no" bookmark="no" Order="_x0032_"/>
  <Shape xmlns="" ID="daoMA1pdK50O0tzvRwRQqWDxoV4=" isBookmarkSet="no" bookmark="no" pdftag="H2" artifact="_x0030_" Order="_x0031_"/>
  <Shape xmlns="" ID="WizovVgBSB1la61tzXSaO3LvQAE=" pdftag="P" isBookmarkSet="no" bookmark="no" Order="_x0032_"/>
  <Shape xmlns="" ID="wQoZ+iiSeTzN0n9sLLroGXKgesc=" isBookmarkSet="no" bookmark="no" pdftag="H2" artifact="_x0030_" Order="_x0031_"/>
  <Shape xmlns="" ID="D9R2oMDfFzVVvyQTjGYGrx/RtCA=" pdftag="P" isBookmarkSet="no" bookmark="no" Order="_x0032_"/>
  <Shape xmlns="" ID="gHQ8WZCCaxs86WW4piw751N8fzc=" isBookmarkSet="no" bookmark="no" pdftag="H2" artifact="_x0030_" Order="_x0031_"/>
  <Shape xmlns="" ID="gDIE9jRkF5yJ2rGyls5h0aAeY4A=" pdftag="P" isBookmarkSet="no" bookmark="no" Order="_x0032_"/>
  <Shape xmlns="" ID="4DOCvHB5PUlsC6ro/BCoVd8zGvE=" isBookmarkSet="no" bookmark="yes" pdftag="H1" artifact="_x0030_" Order="_x0031_"/>
  <Shape xmlns="" ID="ehD9I54iwoZRcLaEJ1EUbri/hBs=" isBookmarkSet="no" bookmark="no" pdftag="Figure" formula="no" artifact="_x0031_" validate="no" inline="no" Order="_x0033_"/>
  <Shape xmlns="" ID="wgFw263SRcAxkwMCNJqtk22vUhg=" pdftag="H2" isBookmarkSet="no" bookmark="yes" Order="_x0031_"/>
  <Shape xmlns="" ID="QJtWHlif2FlttuwOXCoqsByPWBw=" isBookmarkSet="no" bookmark="no" formula="no" inline="no" pdftag="Figure" artifact="_x0030_" validate="yes" Order="_x0032_"/>
  <Shape xmlns="" ID="5MmiFZQHsELNsQ78f5493okeGsY=" pdftag="H2" isBookmarkSet="no" bookmark="yes" Order="_x0031_"/>
  <Shape xmlns="" ID="r1HentPLAXB/d8/72OX2dSvuBcA=" pdftag="" Order="_x0031_0"/>
  <Shape xmlns="" ID="UJPMHHCyUqvR45dRwhqanXSBtIg=" pdftag="" Order="_x0036_"/>
  <Shape xmlns="" ID="9Uplwqbo0ywxT8KiDgxt+Ghd0X4=" pdftag="" Order="_x0033_"/>
  <Shape xmlns="" ID="LBPnCKrEmcfimmS8u9qx7n3Xah8=" pdftag="" Order="_x0035_"/>
  <Shape xmlns="" ID="bEgqKoje1eJ0Lq3/0fY412QB/rY=" pdftag="" Order="_x0039_"/>
  <Shape xmlns="" ID="4rUEAkV3SjoqwIpIIy90feRAvDo=" pdftag="" Order="_x0038_"/>
  <Shape xmlns="" ID="A1EJLJV3TiSWiCy5XooGALnJm3o=" pdftag="" Order="_x0034_"/>
  <Shape xmlns="" ID="og5ryaLunxho0LPAPJkXw36d0h4=" pdftag="" Order="_x0037_"/>
  <Shape xmlns="" ID="L+gJevCbzUL/SyVYPd3ItW+7La8=" isBookmarkSet="no" bookmark="no" formula="no" pdftag="Figure" inline="no" artifact="_x0030_" validate="yes" Order="_x0032_"/>
  <Shape xmlns="" ID="KMBSuT5wZnxbtkCOM56jPewygU0=" pdftag="P" isBookmarkSet="no" bookmark="no" Order="_x0032_"/>
  <Shape xmlns="" ID="9OnUxFnpo54s+mnjHSI4vxrxifg=" pdftag="H2" isBookmarkSet="no" bookmark="yes" Order="_x0031_"/>
  <Shape xmlns="" ID="f14yY10E6frtKp1VuFKN1uzt6MI=" pdftag="Figure" isBookmarkSet="no" bookmark="no" formula="no" inline="no" artifact="_x0030_" validate="yes" Order="_x0033_"/>
  <Shape xmlns="" ID="GvVrgBWKAVjx/bUzvxpAhEsYNi0=" pdftag="P" isBookmarkSet="no" bookmark="no" Order="_x0032_"/>
  <Shape xmlns="" ID="JjKVqFlj7mutOUmF4iTlDns5oXA=" pdftag="H2" isBookmarkSet="no" bookmark="yes" Order="_x0031_"/>
  <Shape xmlns="" ID="IcqN6Uu6XcLh9qaDoeRAx2bIwJs=" isBookmarkSet="no" bookmark="no" formula="no" inline="no" pdftag="Figure" artifact="_x0030_" validate="yes" Order="_x0033_"/>
  <Shape xmlns="" ID="lEVBVP9Mha9zfbY7MPWlGycD+0U=" isBookmarkSet="no" bookmark="yes" pdftag="H1" artifact="_x0030_" Order="_x0031_"/>
  <Shape xmlns="" ID="h9TPzbAbvvvLBn5vTs82C/ROGAY=" isBookmarkSet="no" bookmark="no" pdftag="H2" artifact="_x0030_" Order="_x0031_"/>
  <Shape xmlns="" ID="sW7Y39LZlJ2mAdaH5CJrxwBHXII=" pdftag="P" isBookmarkSet="no" bookmark="no" Order="_x0032_"/>
  <Shape xmlns="" ID="X38iAyERlrHDQF4NKPi/263vSKo=" pdftag="P" isBookmarkSet="no" bookmark="no" Order="_x0033_"/>
  <Shape xmlns="" ID="/p57HVXSRfUSbNqWT2Ke98YlJkI=" isBookmarkSet="no" bookmark="no" formula="no" inline="no" pdftag="Figure" artifact="_x0030_" validate="yes" Order="_x0034_"/>
  <Shape xmlns="" ID="KPZt2I79YZexqYtJYXye1vJIA4g=" pdftag="P" isBookmarkSet="no" bookmark="no" Order="_x0032_"/>
  <Shape xmlns="" ID="BAmMeFE+mlyALjaahe/yaTGSHx4=" pdftag="H2" isBookmarkSet="no" bookmark="yes" Order="_x0031_"/>
  <Shape xmlns="" ID="K1wyQ2qKCa7VmVj9P44aWf3LLjM=" isBookmarkSet="no" bookmark="no" formula="no" inline="no" pdftag="Figure" artifact="_x0030_" validate="yes" Order="_x0033_"/>
  <Shape xmlns="" ID="a6YgPREG2Uxuo5GpuV63AYSbBBI=" pdftag="P" isBookmarkSet="no" bookmark="no" Order="_x0032_"/>
  <Shape xmlns="" ID="93Bx5AqjNB41qQXoVP9uy8hzJks=" pdftag="H2" isBookmarkSet="no" bookmark="yes" Order="_x0031_"/>
  <Shape xmlns="" ID="MfYxCAwWU7bLdu0rwPRzsZiMHgY=" pdftag="P" isBookmarkSet="no" bookmark="no" Order="_x0033_"/>
  <Shape xmlns="" ID="iXWn3G/W+ulXo9aSpYWpW4KgZRs=" pdftag="P" isBookmarkSet="no" bookmark="no" Order="_x0034_"/>
  <Shape xmlns="" ID="tIQSCPbDF+7/Y5DFUr0cX5kQWjc=" pdftag="H2" isBookmarkSet="no" bookmark="yes" Order="_x0031_"/>
  <Shape xmlns="" ID="M7VV3aGwQBSO4cavHryu8Nvh7gU=" isBookmarkSet="no" bookmark="no" formula="no" inline="no" pdftag="Figure" artifact="_x0030_" validate="yes" Order="_x0032_"/>
  <Shape xmlns="" ID="SFhupnIpgkLSTIzpDIlS9AaLBq4=" pdftag="H2" isBookmarkSet="no" bookmark="yes" Order="_x0031_"/>
  <Shape xmlns="" ID="ULGtK4EcK2CgdCPILGc+Cypl3fU=" pdftag="P" isBookmarkSet="no" bookmark="no" Order="_x0032_"/>
  <Shape xmlns="" ID="ExCqbplgfxXvkdHN/OF/JgXbnjY=" pdftag="P" isBookmarkSet="no" bookmark="no" Order="_x0034_"/>
  <Shape xmlns="" ID="6KXK+Scl2wRdqFym0d4nJl8ht2o=" pdftag="P" isBookmarkSet="no" bookmark="no" Order="_x0033_"/>
  <Shape xmlns="" ID="RyXnIbMy+W5qyeujEHRpNA18dU4=" pdftag="P" isBookmarkSet="no" bookmark="no" Order="_x0035_"/>
  <Shape xmlns="" ID="dhSZiVZf/Tc2gtXiaUuvXS3F1sc=" pdftag="P" isBookmarkSet="no" bookmark="no" Order="_x0033_"/>
  <Shape xmlns="" ID="8WNmYF/49ISAQa32GKlIFdGjKVA=" pdftag="H2" isBookmarkSet="no" bookmark="yes" Order="_x0031_"/>
  <Shape xmlns="" ID="k76PGA4w+8zk9LijXg4IxK0Kcww=" pdftag="P" isBookmarkSet="no" Order="_x0032_"/>
  <Shape xmlns="" ID="1Ik8a24fQhYoZ1ue0GLZSvEX86w=" pdftag="P" isBookmarkSet="no" bookmark="no" Order="_x0035_"/>
  <Shape xmlns="" ID="mbIQcCc0fErWN+mdFZ2R0fhz9P4=" pdftag="P" isBookmarkSet="no" bookmark="no" Order="_x0034_"/>
  <Shape xmlns="" ID="hnXCSHNhGfsXMObUm7U8QeritNc=" isBookmarkSet="no" bookmark="yes" pdftag="H1" artifact="_x0030_" Order="_x0031_"/>
  <Shape xmlns="" ID="AJJwVT0EnHsjbCJUO6Z+2NyQJXM=" pdftag="P" isBookmarkSet="no" bookmark="no" Order="_x0033_"/>
  <Shape xmlns="" ID="akgz41Fhwxl1AQE5SLK8Jh3YDOg=" pdftag="H2" isBookmarkSet="no" bookmark="yes" Order="_x0031_"/>
  <Shape xmlns="" ID="Um7pBjkvgvjfNVEnHKPzKy8LX60=" pdftag="P" isBookmarkSet="no" bookmark="no" Order="_x0032_"/>
  <Shape xmlns="" ID="sBm+HqsfOto+X4EjULxoysVoij0=" pdftag="Figure" isBookmarkSet="no" bookmark="no" formula="no" inline="no" artifact="_x0030_" validate="yes" Order="_x0034_"/>
  <Shape xmlns="" ID="E/DNQ2VmPDkEgVQJikhXFxE1oOE=" pdftag="P" isBookmarkSet="no" bookmark="no" Order="_x0032_"/>
  <Shape xmlns="" ID="CrcX87l8cx0+1yRFU1UthjJx/GM=" pdftag="H2" isBookmarkSet="no" bookmark="yes" Order="_x0031_"/>
  <Shape xmlns="" ID="6WwKObme+qQDc6T7EhLAYGLHgls=" pdftag="Figure" isBookmarkSet="no" bookmark="no" formula="no" inline="no" artifact="_x0030_" validate="yes" Order="_x0033_"/>
  <Shape xmlns="" ID="U1lQkfE6kokugf2RODQnJm9uXRs=" pdftag="Figure" isBookmarkSet="no" bookmark="no" formula="no" inline="no" artifact="_x0030_" validate="yes" Order="_x0034_"/>
  <Shape xmlns="" ID="mebVfzQPIq2+lFKxXbSyixijnio=" pdftag="P" isBookmarkSet="no" bookmark="no" Order="_x0033_"/>
  <Shape xmlns="" ID="GhXj26crB9sGtZ8QN+k4bQRPlUk=" pdftag="H2" isBookmarkSet="no" bookmark="yes" Order="_x0031_"/>
  <Shape xmlns="" ID="XdKB8u2I596TgtDqcM4fNYkaVr8=" pdftag="P" isBookmarkSet="no" bookmark="no" Order="_x0032_"/>
  <Shape xmlns="" ID="QF85UAkoJgHvr/3zEz+qYU0R1V4=" pdftag="P" isBookmarkSet="no" bookmark="no" Order="_x0034_"/>
  <Shape xmlns="" ID="7GBSp9epVCI6ltjK/XsZuiJAdXk=" pdftag="P" isBookmarkSet="no" bookmark="no" Order="_x0033_"/>
  <Shape xmlns="" ID="VkXtqYTSnMV+1u/rKd/dg3Cjsis=" pdftag="H2" isBookmarkSet="no" bookmark="yes" Order="_x0031_"/>
  <Shape xmlns="" ID="0Pk2Kk8SZq/R0UKcn1g2kzapMqw=" pdftag="P" isBookmarkSet="no" bookmark="no" Order="_x0032_"/>
  <Shape xmlns="" ID="qJwAok91G57HyuD7g67AGaKLGQ0=" pdftag="P" isBookmarkSet="no" bookmark="no" Order="_x0035_"/>
  <Shape xmlns="" ID="5CIGm89debr58uqVH9rGh14fhCM=" pdftag="P" isBookmarkSet="no" bookmark="no" Order="_x0034_"/>
  <Shape xmlns="" ID="hPCpAaYrsYzN6gy3QQcHT6H2mkc=" isBookmarkSet="no" bookmark="yes" pdftag="H1" artifact="_x0030_" Order="_x0031_"/>
  <Shape xmlns="" ID="6EcmuRc7s4qCKJn2Darcnst3gow=" pdftag="P" isBookmarkSet="no" bookmark="no" Order="_x0033_"/>
  <Shape xmlns="" ID="STVAZsB7beEIk9ULbTCgvjQnLqc=" pdftag="H2" isBookmarkSet="no" bookmark="yes" Order="_x0031_"/>
  <Shape xmlns="" ID="+8zLWFQEcDO02xnokDsrvdFgpvU=" pdftag="P" isBookmarkSet="no" bookmark="no" Order="_x0032_"/>
  <Shape xmlns="" ID="CkNEuJgHjVqC5CaOmlyvGFtd3BU=" pdftag="Figure" isBookmarkSet="no" bookmark="no" formula="no" inline="no" artifact="_x0030_" validate="yes" Order="_x0034_"/>
  <Shape xmlns="" ID="9zirAv9St9hx80UEuJhZ5fIGou0=" isBookmarkSet="no" bookmark="no" Order="_x0035_" formula="no" inline="no" validate="no" artifact="_x0031_" pdftag="_x005B_Artifact_x005D_"/>
  <Shape xmlns="" ID="nESRTg1S3I0gVG38elfU7jcAzVs=" pdftag="P" isBookmarkSet="no" bookmark="no" Order="_x0032_"/>
  <Shape xmlns="" ID="ZZAF1wBWyxmkj1jmfWy3ntv2Sas=" pdftag="H2" isBookmarkSet="no" bookmark="yes" Order="_x0031_"/>
  <Shape xmlns="" ID="zECiuljt4s4rXiN3dvxGvTgLxFE=" isBookmarkSet="no" bookmark="no" formula="no" inline="no" pdftag="Figure" artifact="_x0030_" validate="yes" Order="_x0033_"/>
  <Shape xmlns="" ID="/+uagBSKuqD9/t30XLH5A7RAYbI=" pdftag="Figure" isBookmarkSet="no" bookmark="no" formula="no" inline="no" artifact="_x0030_" validate="yes" Order="_x0034_"/>
  <Shape xmlns="" ID="Eh3rWMs9+gCqbcWspwniG/b0ZIk=" isBookmarkSet="no" bookmark="yes" pdftag="H1" artifact="_x0030_" Order="_x0031_"/>
  <Shape xmlns="" ID="n+B7wDRigcofO3IIJKdhFvONb3s=" pdftag="P" isBookmarkSet="no" bookmark="no" Order="_x0033_"/>
  <Shape xmlns="" ID="jL+W6I4+Vmcj4mHPnReJXOvFyFo=" pdftag="H2" isBookmarkSet="no" bookmark="yes" Order="_x0031_"/>
  <Shape xmlns="" ID="EytP2W3Jh0YBfrCFyk9ipq8zEXo=" pdftag="P" isBookmarkSet="no" bookmark="no" Order="_x0032_"/>
  <Shape xmlns="" ID="OKw8S6/+e202fXgameae281kksU=" pdftag="Figure" isBookmarkSet="no" bookmark="no" formula="no" inline="no" artifact="_x0030_" validate="yes" Order="_x0034_"/>
  <Shape xmlns="" ID="z+2Rle3j6Yfx1qpf0lQVpTJavOo=" pdftag="P" isBookmarkSet="no" bookmark="no" Order="_x0032_"/>
  <Shape xmlns="" ID="qsYv/d8SDqyC62bE00rR6mBPphE=" pdftag="H2" isBookmarkSet="no" bookmark="yes" Order="_x0031_"/>
  <Shape xmlns="" ID="pTV/+Fl4ICv1MLFvopExDRfYQo0=" pdftag="Figure" isBookmarkSet="no" bookmark="no" formula="no" inline="no" artifact="_x0030_" validate="yes" Order="_x0033_"/>
  <Shape xmlns="" ID="9177f6Qb2/og/lwGSp90akB2cKc=" pdftag="Figure" isBookmarkSet="no" bookmark="no" formula="no" inline="no" artifact="_x0030_" validate="yes" Order="_x0034_"/>
  <Shape xmlns="" ID="yl1VqtD/Zu/ETgz6DRJwWzrBOVc=" isBookmarkSet="no" bookmark="yes" pdftag="H1" artifact="_x0030_" Order="_x0031_"/>
  <Shape xmlns="" ID="xDJTfbVzuv7wdZY/83k1A1g5QVs=" pdftag="P" isBookmarkSet="no" bookmark="no" Order="_x0033_"/>
  <Shape xmlns="" ID="LuLIlj610QyGv/PDU5l1gDFauW8=" pdftag="H2" isBookmarkSet="no" bookmark="yes" Order="_x0031_"/>
  <Shape xmlns="" ID="vnRhuUMRwrLPittTEfp7ympFme0=" pdftag="P" isBookmarkSet="no" bookmark="no" Order="_x0032_"/>
  <Shape xmlns="" ID="ULW44b+r3BnbTpfS2FH7dtcJhys=" pdftag="Figure" isBookmarkSet="no" bookmark="no" formula="no" inline="no" artifact="_x0030_" validate="yes" Order="_x0034_"/>
  <Shape xmlns="" ID="4kp+Fke6IT/x9AO0KAzDtfwgMTU=" pdftag="P" isBookmarkSet="no" bookmark="no" Order="_x0032_"/>
  <Shape xmlns="" ID="4jOpFqww5k4ClfDgyDNSI7MF8qw=" pdftag="H2" isBookmarkSet="no" bookmark="yes" Order="_x0031_"/>
  <Shape xmlns="" ID="xZaaPrfWhPx21FrOt/rR1464N7M=" pdftag="Figure" isBookmarkSet="no" bookmark="no" formula="no" inline="no" artifact="_x0030_" validate="yes" Order="_x0033_"/>
  <Shape xmlns="" ID="d1SeaAfyxRx4DzYConHxuBEsBg4=" pdftag="Figure" isBookmarkSet="no" bookmark="no" formula="no" inline="no" artifact="_x0030_" validate="yes" Order="_x0034_"/>
  <Shape xmlns="" ID="PK23TEogRZmfBPIbvreqYCZ5DlE=" isBookmarkSet="no" bookmark="yes" pdftag="H1" artifact="_x0030_" Order="_x0031_"/>
  <Shape xmlns="" ID="qr6uD7kwypgNh0XvhuhHs4TRsF4=" pdftag="P" isBookmarkSet="no" bookmark="no" Order="_x0033_"/>
  <Shape xmlns="" ID="xr5vAj2/I9gqn9C8D7+aQP3dztU=" pdftag="H2" isBookmarkSet="no" bookmark="yes" Order="_x0031_"/>
  <Shape xmlns="" ID="R9lbGncRfzv1t3nz/1hT1Dzfe/w=" pdftag="P" isBookmarkSet="no" bookmark="no" Order="_x0032_"/>
  <Shape xmlns="" ID="axkrfzUmT0ij2cVw4XZcqvknO/0=" pdftag="Figure" isBookmarkSet="no" bookmark="no" formula="no" inline="no" artifact="_x0030_" validate="yes" Order="_x0034_"/>
  <Shape xmlns="" ID="oZbJ+gwdC152uKFAWZWqQ5xtIbo=" pdftag="P" isBookmarkSet="no" Order="_x0032_"/>
  <Shape xmlns="" ID="OWb5Mf+2fe2M8Va1QEvaSj4tcdc=" pdftag="H2" isBookmarkSet="no" bookmark="yes" Order="_x0031_"/>
  <Shape xmlns="" ID="6Cz4Ilec9oQZLOOiUKejn+/tpp8=" pdftag="Figure" isBookmarkSet="no" formula="no" inline="no" artifact="_x0030_" validate="yes" Order="_x0033_"/>
  <Shape xmlns="" ID="QRfbFohgv7weutfpRSTZaOneR8A=" pdftag="Figure" isBookmarkSet="no" formula="no" inline="no" artifact="_x0030_" validate="yes" Order="_x0034_"/>
  <Shape xmlns="" ID="HRVD+qZoJPSNuD8X0jPfs0n+IyQ=" pdftag="H2" isBookmarkSet="no" bookmark="yes" Order="_x0031_"/>
  <Shape xmlns="" ID="vGdfH+eyCpABbPBpIACyqQzVniA=" pdftag="P" isBookmarkSet="no" Order="_x0033_"/>
  <Shape xmlns="" ID="L0V7e1ZfpU+L3Jgj9SptNiTY2t4=" pdftag="H2" isBookmarkSet="no" bookmark="yes" Order="_x0031_"/>
  <Shape xmlns="" ID="/H71V8FvE/F48CNNOCPwF5CLzQs=" pdftag="P" isBookmarkSet="no" Order="_x0032_"/>
  <Shape xmlns="" ID="yRUpQZu25E6ia5+1qwpNn5hYLdU=" pdftag="Figure" isBookmarkSet="no" formula="no" inline="no" artifact="_x0030_" validate="yes" Order="_x0034_"/>
  <Shape xmlns="" ID="FHsNeRV1eogkGCrpPbn1Z6qyYHY=" pdftag="Figure" isBookmarkSet="no" bookmark="no" formula="no" inline="no" artifact="_x0030_" validate="yes" Order="_x0033_"/>
  <Shape xmlns="" ID="TK1mfpuF+N8LjRnIsIuKzqGvR4M=" pdftag="P" isBookmarkSet="no" bookmark="no" Order="_x0032_"/>
  <Shape xmlns="" ID="TZT8wXdmI03C8iknvXuPzjv0t1s=" pdftag="H2" isBookmarkSet="no" bookmark="yes" Order="_x0031_"/>
  <Shape xmlns="" ID="q2CdFeIDXI3nyPDgGGzBn+hBKRo=" isBookmarkSet="no" bookmark="no" formula="no" inline="no" pdftag="Figure" artifact="_x0030_" validate="yes" Order="_x0034_"/>
  <Shape xmlns="" ID="0ZTYBFSeBtM12gB/5gkLbS41nH8=" isBookmarkSet="no" bookmark="no" pdftag="H1" artifact="_x0030_" Order="_x0031_"/>
  <Shape xmlns="" ID="ZKt+BgGkNBj6+gsoP2lUbcvQG3o=" pdftag="H2" isBookmarkSet="no" bookmark="yes" Order="_x0031_"/>
  <Shape xmlns="" ID="CpWDKEv83gCUzg53UPHsRBHzdXE=" pdftag="P" isBookmarkSet="no" bookmark="no" Order="_x0032_"/>
  <Shape xmlns="" ID="UmX9B6xgO8wGl981JkzOEc8P+aE=" pdftag="H2" isBookmarkSet="no" bookmark="yes" Order="_x0031_"/>
  <Shape xmlns="" ID="SmNfdJHXfs6kTLc+NhaCMtIDC4A=" pdftag="P" isBookmarkSet="no" bookmark="no" Order="_x0032_"/>
  <Shape xmlns="" ID="y8FnNdn1s46sJ6G8KhOuCxxe/aM=" pdftag="H2" isBookmarkSet="no" bookmark="yes" Order="_x0031_"/>
  <Shape xmlns="" ID="s5CDWvwXr9ZK8dEMwHyHEn+2/9U=" pdftag="P" isBookmarkSet="no" bookmark="no" Order="_x0032_"/>
  <Shape xmlns="" ID="9ctGkrh6H0Vo0opaLDAZRMBWEk0=" pdftag="H2" isBookmarkSet="no" bookmark="yes" Order="_x0031_"/>
  <Shape xmlns="" ID="UXPmyHVia6FEXyghlest4e5hH00=" pdftag="P" isBookmarkSet="no" bookmark="no" Order="_x0032_"/>
  <Shape xmlns="" ID="mYoAOCMV6Pp3uCR2yUxL3lq/3RU=" isBookmarkSet="no" bookmark="no" formula="no" inline="no" pdftag="Figure" artifact="_x0030_" validate="yes" Order="_x0034_"/>
  <Shape xmlns="" ID="Bw4zmzXwR0mFf5sDF1Oaw2NTS34=" isBookmarkSet="no" bookmark="no" Order="_x0033_" formula="no" inline="no" validate="no" artifact="_x0031_" pdftag="_x005B_Artifact_x005D_"/>
  <SubText xmlns="" ID="ehD9I54iwoZRcLaEJ1EUbri/hBs=" ActualText=""/>
  <SubText xmlns="" ID="9zirAv9St9hx80UEuJhZ5fIGou0=" ActualText=""/>
  <SubText xmlns="" ID="mYoAOCMV6Pp3uCR2yUxL3lq/3RU=" ActualText=""/>
  <SubText xmlns="" ID="FQZms3aqBf0SNF6baFBuVDKBGCY=" ActualText=""/>
  <SubText xmlns="" ID="Bw4zmzXwR0mFf5sDF1Oaw2NTS34=" ActualText=""/>
  <SubText xmlns="" ID="L+gJevCbzUL/SyVYPd3ItW+7La8=" ActualText=""/>
  <SubText xmlns="" ID="f14yY10E6frtKp1VuFKN1uzt6MI=" ActualText=""/>
  <SubText xmlns="" ID="IcqN6Uu6XcLh9qaDoeRAx2bIwJs=" ActualText=""/>
  <SubText xmlns="" ID="/p57HVXSRfUSbNqWT2Ke98YlJkI=" ActualText=""/>
  <SubText xmlns="" ID="K1wyQ2qKCa7VmVj9P44aWf3LLjM=" ActualText=""/>
  <SubText xmlns="" ID="M7VV3aGwQBSO4cavHryu8Nvh7gU=" ActualText=""/>
  <SubText xmlns="" ID="sBm+HqsfOto+X4EjULxoysVoij0=" ActualText=""/>
  <SubText xmlns="" ID="6WwKObme+qQDc6T7EhLAYGLHgls=" ActualText=""/>
  <SubText xmlns="" ID="U1lQkfE6kokugf2RODQnJm9uXRs=" ActualText=""/>
  <SubText xmlns="" ID="CkNEuJgHjVqC5CaOmlyvGFtd3BU=" ActualText=""/>
  <SubText xmlns="" ID="zECiuljt4s4rXiN3dvxGvTgLxFE=" ActualText=""/>
  <SubText xmlns="" ID="/+uagBSKuqD9/t30XLH5A7RAYbI=" ActualText=""/>
  <SubText xmlns="" ID="OKw8S6/+e202fXgameae281kksU=" ActualText=""/>
  <SubText xmlns="" ID="pTV/+Fl4ICv1MLFvopExDRfYQo0=" ActualText=""/>
  <SubText xmlns="" ID="9177f6Qb2/og/lwGSp90akB2cKc=" ActualText=""/>
  <SubText xmlns="" ID="ULW44b+r3BnbTpfS2FH7dtcJhys=" ActualText=""/>
  <SubText xmlns="" ID="xZaaPrfWhPx21FrOt/rR1464N7M=" ActualText=""/>
  <SubText xmlns="" ID="d1SeaAfyxRx4DzYConHxuBEsBg4=" ActualText=""/>
  <SubText xmlns="" ID="axkrfzUmT0ij2cVw4XZcqvknO/0=" ActualText=""/>
  <SubText xmlns="" ID="6Cz4Ilec9oQZLOOiUKejn+/tpp8=" ActualText=""/>
  <SubText xmlns="" ID="QRfbFohgv7weutfpRSTZaOneR8A=" ActualText=""/>
  <SubText xmlns="" ID="yRUpQZu25E6ia5+1qwpNn5hYLdU=" ActualText=""/>
  <SubText xmlns="" ID="FHsNeRV1eogkGCrpPbn1Z6qyYHY=" ActualText=""/>
  <SubText xmlns="" ID="q2CdFeIDXI3nyPDgGGzBn+hBKRo=" ActualText=""/>
  <SubText xmlns="" ID="QJtWHlif2FlttuwOXCoqsByPWBw=" ActualText=""/>
  <table xmlns="" ID="X38iAyERlrHDQF4NKPi/263vSKo=" type="_x0032_" HRows="_x0031_" HCols="_x0031_" Summary="" TableLinerizing="H"/>
  <table xmlns="" ID="vWjBWnNhqnnaWPkWXZfINv5rPyA="/>
  <table xmlns="" ID="j1XqPecZOn2Rf4wvoFeJJOKnnB4="/>
  <table xmlns="" ID="t/Wrp2MLMeUw0YCf53SywkQtdZs="/>
  <table xmlns="" ID="Vl5ZokRGdRE9Rr52A/6auXFP6z8="/>
  <table xmlns="" ID="/iU6b7ZRThVOltnp2qrm8F7Hvpg="/>
  <table xmlns="" ID="84MHKPUBCMw1y2B5lbMKstXaY60="/>
  <table xmlns="" ID="iwI+7W/phxn8ce6+tjUrDufygJM="/>
  <table xmlns="" ID="x1RXg5RtnzWG/Nj2Ct8u757H6k8="/>
  <table xmlns="" ID="gkwR8dkVpEvFKMmFfuyLk24leRk="/>
  <table xmlns="" ID="Skn9G6+lyYM6qUkRdTGgD7XXkd8="/>
  <table xmlns="" ID="bVnmAufM38Q+bRWzLJvhMgCdljc="/>
  <table xmlns="" ID="OqCLc/JzxPaHmWCnIIjcYwI4rFs="/>
  <table xmlns="" ID="90nT5Y03nKHWS9pAnvWdLWcIUSM="/>
  <table xmlns="" ID="x0bwofCMyCsO75ZyliHKMEuxOtU="/>
  <table xmlns="" ID="AmOchrb0oHR3QV7cduFQoklva1g="/>
  <table xmlns="" ID="eSR51MFz3pXgMnPEeWRoFzZl5o0="/>
  <table xmlns="" ID="O3cLi2XVtMWHse8DghawLY/RxE4="/>
  <table xmlns="" ID="L9G8MgLO+W7cf++bMaqdZaqYzAI="/>
  <table xmlns="" ID="ffhnBdLAm+12xyw+deqZkxTpWVU="/>
  <table xmlns="" ID="NQoAhT6nbmigc2YlebAid53y1ck="/>
  <table xmlns="" ID="YWD5lPgr2Td2g554bDGq/mQagLM="/>
  <table xmlns="" ID="1gRn2f3fpG7dlknrey8JV8OjOdQ="/>
  <table xmlns="" ID="inJNXKClaLlr95G4ind9NDk89hk="/>
  <table xmlns="" ID="lmDS8CrqqZENqkfH/dIAT/mkORI="/>
  <table xmlns="" ID="KhYKyb7HqAM+AJJxfcK9Kmwd7Xk="/>
  <table xmlns="" ID="LWHNPfIBSRG6qkqj/WOGzFbcFTw="/>
  <table xmlns="" ID="YlAtZC1kvWNa6rI6eRSAfGyOGeQ="/>
  <table xmlns="" ID="Z6clrUSbAzUt71OZaeiTc4qcpfM="/>
  <table xmlns="" ID="uZIX5wZDMa8O12I5SIwyM/q/5wA="/>
  <table xmlns="" ID="C2XsMF2b++n6ZDlM7XSGLPujfC4="/>
  <table xmlns="" ID="YjLJrAspVpT326x9tUKYXWTc7qw="/>
  <table xmlns="" ID="Ydyt8s+ENfHzFm8ZmXG6B42xc4Q="/>
  <table xmlns="" ID="rR6fHquJuqv7WyV7eXKW0yS5izc="/>
  <table xmlns="" ID="YSCqWV4yWelG2HAnOzyW7e7UFfo="/>
  <table xmlns="" ID="FIe2EqtYDQnexo8AluQF3xbVQFM="/>
  <table xmlns="" ID="8SaF51DNlyoLhEPFSovmVJzidR4="/>
  <table xmlns="" ID="4vgm8LV93dqk2xpKFb8MHzBCJZ4="/>
  <table xmlns="" ID="kKaL6hl8aWDK7hqdq8qSceyMQng="/>
  <table xmlns="" ID="rdRKRnhu1bRfWqsrkXgnsd5/4gQ="/>
  <table xmlns="" ID="6WEXCrOLv6nn4iwh3S15RJctGy0="/>
  <table xmlns="" ID="qIHjPcglHZtZ1II/ziHEXhawAyw="/>
  <table xmlns="" ID="6JMunSiLH0XeqbBHHOZW65uhceg="/>
  <table xmlns="" ID="WkE94UkM1vUjrPyMg7R4KTEX4W0="/>
  <table xmlns="" ID="DcSAvVmKb0/KdZlDvjXf7z7x5Yk="/>
  <table xmlns="" ID="IL8SMa1p8s0RudBelDAxdV90he0="/>
  <table xmlns="" ID="8eqIPRebToHFZ16NtEpPSZKqv8M="/>
  <table xmlns="" ID="Y0Mz46qanwH7JqwaTbzcKfruzvI="/>
  <table xmlns="" ID="dK7PrWEVD9DrfN6YECUb3koZR0E="/>
  <table xmlns="" ID="P0FHpl59Q2X2C6P0A5QAjgaPOQI="/>
  <table xmlns="" ID="8iBhxHPsTOgd2wjlFK0wQRsKoSM="/>
  <table xmlns="" ID="v6acXTDJ3dcqrtyielXxcic4bfk="/>
  <table xmlns="" ID="+hVX7xoBs9IkKVMqAcgAD8VeRrg="/>
  <table xmlns="" ID="n21851g9kk2RASkuo1d7UauSvaM="/>
  <table xmlns="" ID="Le3+OrHDJZy1VnXsId6N7yhFo+k="/>
  <table xmlns="" ID="9pYAH7Ma9aYx/5NtOVL7qXHpfV8="/>
  <table xmlns="" ID="umv6k4XccMWhQq7eXAIm2kiMFDw="/>
  <table xmlns="" ID="G/jOZd0pUZJ8ZFzbi68gosgEgJA="/>
  <table xmlns="" ID="WJDnOdpGOmrl8cx8ZQKpGQUOL1w="/>
  <table xmlns="" ID="Jfa3L36Gw/fliTzZCpon3zTfYkY="/>
  <table xmlns="" ID="tzK3loCTTYFsMvABYKCb7Zx4WVI="/>
  <table xmlns="" ID="th2nhDuXSQwfbcrOCjEP2UHaweI="/>
  <table xmlns="" ID="T4l4fsNHHn1qRWKKgwopu6FAEQE="/>
  <table xmlns="" ID="v0JHlQc/D4ruglAxjI7t0gJ2oFU="/>
  <table xmlns="" ID="AtNP9AzK5+AkY9pnRP6RDfXLTqs="/>
  <table xmlns="" ID="7QY/dAzhI35IErFUOdZFXtyRd1Q="/>
  <table xmlns="" ID="re24WOmzUmLucw/54dB2t7xZt/8="/>
  <table xmlns="" ID="5p2XuPx4obr3Ht4pd5FfRXQXZpA="/>
  <table xmlns="" ID="JTpA7soJiTDI39n3mqyjeOlHJVE="/>
  <table xmlns="" ID="khYWGVvIXPUxIWuGsz/18TbyelA="/>
  <table xmlns="" ID="oum3xatH87lvNyeE/LMAi2p9n1E="/>
  <table xmlns="" ID="e+vfE4UCoyVrlpAclGLS/xOuk5A="/>
  <table xmlns="" ID="Y5QlCNpthIDuqMbXfxUfhDsU+yE="/>
  <table xmlns="" ID="ezk2M+AZcm9yr5pyYCFajyEa+Fk="/>
  <table xmlns="" ID="Tb8E1PLJwpM/ksB6iLZ7jO8PmTc="/>
  <table xmlns="" ID="hqiuxJqda/nTV0VZrEc2Mkyu0mo="/>
  <table xmlns="" ID="b3V2cK+Bja0EYKlh4LjXpDwCBgc="/>
  <table xmlns="" ID="KsXrAnzFYoTmDwS2K/N2OlJbpps="/>
  <table xmlns="" ID="5d2Jsdp+3KWpC/m3tvESkwlWtvo="/>
  <table xmlns="" ID="LZyM5umSRFrtz1DMTt9G7c7HU5I="/>
  <table xmlns="" ID="kM1OFm4S2jn/WfPvVJAtpG93bkM="/>
  <table xmlns="" ID="jI339N75JXcdFdjuFj5u3dYXFY4="/>
  <table xmlns="" ID="Kxp5cCqRciUR6NxFIJCxAUDiEeE="/>
  <table xmlns="" ID="Bwmk7ypD73BUnJ6YiNAb/4PsNjI="/>
  <table xmlns="" ID="J2IpqGjaduKBMoXS3Cax0oD6srE="/>
  <table xmlns="" ID="oVKDjTUuUeI1j5VzkhZHsNlWIM8="/>
  <table xmlns="" ID="n1mP5fYRlo6z0BIfv7hBIiDgC8k="/>
  <table xmlns="" ID="7JVdfzceqyKEUrAKVW2JbK/mA6g="/>
  <table xmlns="" ID="kT1JBgO0qsHxhlirxMKp1WtSSmc="/>
  <table xmlns="" ID="KYHalSiECIbFRHoNp6Fky2YbN0U="/>
  <table xmlns="" ID="tQW9gq6Fscw2u0giis1M0DnSH5o="/>
  <table xmlns="" ID="JYHi09oWuNoRU5eGwtCTqXsDBWM="/>
  <table xmlns="" ID="uMd6h3NnxasDq/G/21a2hn2Rz7s="/>
  <table xmlns="" ID="rjLNvc27qZqfnLswOL5Zgu+k1p0="/>
  <table xmlns="" ID="6jbqfBFMKQ6tpDBhry8T1E3dScY="/>
  <table xmlns="" ID="T+i8gg/T/X7ua7ebRvAbhWlkujY="/>
  <table xmlns="" ID="etUYfSMC/JtDTEIluSeRIxvUsog="/>
  <table xmlns="" ID="AwsNYqf4vhycxB+zl5UrodQ6XV4="/>
  <table xmlns="" ID="tWVJGNhskyrEQltkV2/8X9TOdjc="/>
  <table xmlns="" ID="btm7DHrRE8bGOPTLwO+srJyx42g="/>
  <table xmlns="" ID="UaOVZGH1GbnTMNAibsw5/Wt7Qec="/>
  <table xmlns="" ID="q4WKnDx8cVCbuZ/h3yKYyrr9E0I="/>
  <table xmlns="" ID="2BuXuXtA5Fv1+22wrGRIo9GHWzw="/>
  <table xmlns="" ID="ZQPzHyBQvRk48rXxmIrn3L4xAnY="/>
  <table xmlns="" ID="UBXORHwmOE2cPZUsdMNU9ixt/v4="/>
  <table xmlns="" ID="/NxS9xU5//gU39xnFdgieGSPmVs="/>
  <table xmlns="" ID="XER0R+FEVanwdXyN8CXWzhFs6UU="/>
  <table xmlns="" ID="T5Zw0b4DN/oejVRsY8pI1E5T+6g="/>
  <table xmlns="" ID="QYOlPcizmIWRHjnDPLXx6LiByFU="/>
  <table xmlns="" ID="WxyAVOe603ToDhMUj0AyMWVAn7w="/>
  <table xmlns="" ID="+GnNYA4nRnG3c+i3TTMShB/bR3I="/>
  <table xmlns="" ID="d9X/rK/4Iwxo99tzYc5+s/kpGFM="/>
  <table xmlns="" ID="iXWn3G/W+ulXo9aSpYWpW4KgZRs=" type="_x0031_" HRows="_x0031_" HCols="_x0030_" Summary="" TableLinerizing="H"/>
  <table xmlns="" ID="SCd0N8U2ZwFliukD7/W2Coo9/PM="/>
  <table xmlns="" ID="X1OiCRR2UkiVTRyE1NBlmQ+Ul4w="/>
  <table xmlns="" ID="LfrA/JThD37j+O7khv5T5KsBSb4="/>
  <table xmlns="" ID="BUKcR7jbrv8wJJWmH6Vb4cV7FhM="/>
  <table xmlns="" ID="uktbdLjLiyrNf6H3Xs8DxOU2sU8="/>
  <table xmlns="" ID="7NuU0Y8fO83sAk/Hgi3UUfUGi7U="/>
  <table xmlns="" ID="7seZJjWJsruVzfdQjCkQBBEKOPg="/>
  <table xmlns="" ID="JuSvkZ8yHDxws0wxBMwg4rqW/xY="/>
  <table xmlns="" ID="6c+fS17WLxZC2sKIxVRFrUwoa5E="/>
  <table xmlns="" ID="6jMqVN7O8rdrjri3u1PHs4oxpgw="/>
  <table xmlns="" ID="bX24JCI0fuuFVA8nLF4jfrAXmVY="/>
  <table xmlns="" ID="70NZfZpTifAr0Mg7LeKvTGjXFTw="/>
  <table xmlns="" ID="5fELzDP08UZs+TdTEDM7C7CAmbo="/>
  <table xmlns="" ID="ChKhr8N4/lgMg0+3H9ni7VYXdRE="/>
  <table xmlns="" ID="B62f9A5yY0cJjjn4iMS0drpe1q0="/>
  <table xmlns="" ID="AAMpfv6Js6S1UIJ1wDbHzmmUwlk="/>
  <table xmlns="" ID="C/x/W6mnlzIKpElpH6Jehlj8fzQ="/>
  <table xmlns="" ID="RPUCwfuAW47qgdEZOq4DxltJOo4="/>
  <table xmlns="" ID="rfy1gVmk2N8K6+KWiOSMFgdsCX4="/>
  <table xmlns="" ID="YmKr5+skyTp9DeYWIb5FybKG2u4="/>
  <table xmlns="" ID="GO/+G/ezF4z+A4ebZF9cd4AP2lI="/>
  <table xmlns="" ID="R0RnyFxIhDXffg6FYT38mspu5m8="/>
  <table xmlns="" ID="82M7Bt7O5qnX++tbkyZ/vBr1iiY="/>
  <table xmlns="" ID="jwhb0ZGyFQ4vNUvEwLkpuMJ1JKg="/>
  <table xmlns="" ID="FmnHnAG5+a/7Anoj5p418rSCaYs="/>
  <table xmlns="" ID="1Fhx5muhH1neG+7B4BPstt+/Eqc="/>
  <table xmlns="" ID="7B5XKOpE3BbVhoPlrHeTMjB+Pt0="/>
  <table xmlns="" ID="RScVyukp7veH7f9ehdVpcEZfbnE="/>
  <table xmlns="" ID="IsN74/dulirDSD343bOd+kRivlc="/>
  <table xmlns="" ID="WDKBRNq9nCNvkNm5xMrznYWfny0="/>
  <table xmlns="" ID="0xarr3sUFxFiaMmbWtGVeBXetoQ="/>
  <table xmlns="" ID="7erPzf+49aECdYQlbvJBpSBcCnc="/>
  <table xmlns="" ID="HvPLaI6YbM0LOPTq+ei8eAmEVuM="/>
  <table xmlns="" ID="jQrOdpErkgoAX+zEsNEL9ysaXGg="/>
  <table xmlns="" ID="vy2v9A9Clx1DYhJs92Z5KPR8+xU="/>
  <table xmlns="" ID="4JNoSSrBd/oq+KZNooSFv3AvtLs="/>
  <table xmlns="" ID="cKrXqHQPMqnEaqKqperZlUEy/0g="/>
  <table xmlns="" ID="qlLnbV+AQ56NcY/t+QYs2cAqxt4="/>
  <table xmlns="" ID="HUua8SgnCryfYBzONgo+uUqUaVQ="/>
  <table xmlns="" ID="fZ7yNaZ4k2U7uC+RHwSmcDe1vkw="/>
  <table xmlns="" ID="DSyK2+VnLvfs2GFmzrSkLu3tAa8="/>
  <table xmlns="" ID="oOxKpxkxY78/ocPrTgdEcJ5XBhQ="/>
  <table xmlns="" ID="JPHwnBWMs8zrGLEuf19QpyQhIlA="/>
  <table xmlns="" ID="+8eVUhvYk7ow9IuvdkWU6fmSl0o="/>
  <table xmlns="" ID="sQwfUSy1Us2Th/6lVfjnU7XoY84="/>
  <table xmlns="" ID="WjJ0aUAtmiOKg40y9JGrSO410A0="/>
  <table xmlns="" ID="KrBotoBPYRMbX3FOuBgWcl6FUt8="/>
  <table xmlns="" ID="05k6EqJjnlC9S/2536PeThMTBus="/>
  <table xmlns="" ID="FyG7MOD9X01MHLBu10KfKSMs4Mc="/>
  <table xmlns="" ID="X1JKXlRUJ3ckVo1PejPkEOUW1sw="/>
  <table xmlns="" ID="FiJ/fCQeZDF60yk3kqfnghRrLLY="/>
  <table xmlns="" ID="Qy9mJ62HmRJh3QjfRDBnQ78Yzrc="/>
  <table xmlns="" ID="EEp6EE0hdZseOhfkK++gGQdSVQY="/>
  <table xmlns="" ID="pC2r47IV9Hd13x5ESK+//kSXqlo="/>
  <table xmlns="" ID="RyXnIbMy+W5qyeujEHRpNA18dU4=" type="_x0031_" HRows="_x0031_" HCols="_x0030_" Summary="" TableLinerizing="H"/>
  <table xmlns="" ID="mZZnfcnPajkFCDciOjg8mJimvQY="/>
  <table xmlns="" ID="mq2D5v0Rou2xXKBXhYWhdX+3Xlk="/>
  <table xmlns="" ID="x+Z0xNFrHqtv/X4o8uLcZlM8xmI="/>
  <table xmlns="" ID="zAqo7RCejC6rU5z2uw+PXHXexcI="/>
  <table xmlns="" ID="anZvazM8wozVY39bFsnZzWSwOE8="/>
  <table xmlns="" ID="Vy6Je+GX+5IY3w+sGqFyLtWmgTo="/>
  <table xmlns="" ID="eQCjl3m8sVwl0POMl5/SBVYmWzY="/>
  <table xmlns="" ID="Z5iJAqgQcTKp0TUyjT4EqrCB2L4="/>
  <table xmlns="" ID="vhS68YtNoOfkH5zKnAoRUYNX5Hs="/>
  <table xmlns="" ID="wcagOYXQZfJ/RI0tK2mz2x+XQO8="/>
  <table xmlns="" ID="n5QA+3IYArxJH24MM9nh6zs9SPo="/>
  <table xmlns="" ID="LQ3tz50mRyo3WUmEb5uxLMPvyV0="/>
  <table xmlns="" ID="IVj0amD25rOl+fOyqV1qjgQIJ2o="/>
  <table xmlns="" ID="t9qqA8XzeOD+nUwVVrpyGNQLVK4="/>
  <table xmlns="" ID="kOdE4VMvSEKiiXIfoC2r/26LXrE="/>
  <table xmlns="" ID="maeIlBMVyeokTCO4lP3tLOBNopo="/>
  <table xmlns="" ID="/PbTc5SJZxvAFbO/GWtulZx2qzk="/>
  <table xmlns="" ID="kxtQ9InIn37m3sUSyZzlIDUE9+4="/>
  <table xmlns="" ID="wzh80gI+a1z13ZlsKFahT9ewoCk="/>
  <table xmlns="" ID="00H8lu17F1x12niYqfNmABjyAtk="/>
  <table xmlns="" ID="z2ol0hbpxpC4IxDX8g8R1E3h+0Y="/>
  <table xmlns="" ID="ChqSFXAl8JgYg9jQCH0R+MwiIco="/>
  <table xmlns="" ID="feDuVPz11FomA50nplATAegnEM0="/>
  <table xmlns="" ID="lbzOF4Zj1J16Jjt2ivahMwf0nMw="/>
  <table xmlns="" ID="BMUFIG6IRSsMqnpEG1XdbCDAq9M="/>
  <table xmlns="" ID="7Nni5/gVSbpBCdQHThrVQphZ6DU="/>
  <table xmlns="" ID="d7vK8bUv9n5a/mz9S0G8O46qEHs="/>
  <table xmlns="" ID="KSdutCRGCvUiGUEaAv5by5TZG28="/>
  <table xmlns="" ID="zVX5k63zuQ/V/CVJmi0k+eassOY="/>
  <table xmlns="" ID="UM1mGBMz9f+gT3Roso8QQ8FSHAI="/>
  <table xmlns="" ID="li68Jg1uNyI/gE/a9Cs+8G4DIg4="/>
  <table xmlns="" ID="MwesU85sOeNa0Ck794DM2G6O0T4="/>
  <table xmlns="" ID="CzScayM2V9DjMxzyJQu+7+wdreA="/>
  <table xmlns="" ID="0e2nYATmnUxeaYWnPzrV+69KWK0="/>
  <table xmlns="" ID="sZDBZe+nh93WSyZT/YjoU+00Bjs="/>
  <table xmlns="" ID="YyKQ9i8hL9w5F4Xs8D4MIb7qtqE="/>
  <table xmlns="" ID="aPhqzyhfc/A4X6Pa728Z/88QOa0="/>
  <table xmlns="" ID="WIOKML4x3728cgVxXsYQvrrH77Q="/>
  <table xmlns="" ID="SuRDbEXJMOtdDADWTE7wX5zr+IU="/>
  <table xmlns="" ID="7jK/YWGTyEIDUDnXfjilQ/ykCaE="/>
  <table xmlns="" ID="SNLsgFS+Pvyc3M4WDsJ+guH+yLc="/>
  <table xmlns="" ID="3iM/iiWWIsNkG7yAxXQxlfqipoo="/>
  <table xmlns="" ID="7crKrZr7jMh5Ze3YNtvi0Wz4B1E="/>
  <table xmlns="" ID="9qf1nBRbNoNGAPhpubDiEKPqpok="/>
  <table xmlns="" ID="zg2rKUNxQIwUTkJvLihEAP4s9lI="/>
  <table xmlns="" ID="7HFgWxO/E2zwmC03yv3jOxfg3os="/>
  <table xmlns="" ID="f1wzYkCDdIiDdsLuB5rTr7OXTTM="/>
  <table xmlns="" ID="IeigOmYXnX4MAhykWgi7sOkjZRk="/>
  <table xmlns="" ID="eSzi/i1+sYD5VCGJ0iRWk16HvsM="/>
  <table xmlns="" ID="HIDzxVTMJIbKDhJjJFo57+yGOi4="/>
  <table xmlns="" ID="uY+584ev83ubxpcsqXf+zFY1M7A="/>
  <table xmlns="" ID="8DZuMbVKpYmvpKuKeKO40PjX0tI="/>
  <table xmlns="" ID="3kQMbBVg9G0c0kOPa/clGxVtFXs="/>
  <table xmlns="" ID="BFgGon/W3XpZ2eSy8PNSgAyEPYU="/>
  <table xmlns="" ID="z84dhW9LS9BTSx8WnP63c0vtBBY="/>
  <table xmlns="" ID="X3NwbofgRMNnvg4VG/h7YrUFJGM="/>
  <table xmlns="" ID="5VhwOMjDRKNQwaYpn22FF93lq9g="/>
  <table xmlns="" ID="seUfBGHw4LV6zy8vrBiHZGkYq+U="/>
  <table xmlns="" ID="QZ5/VxUBlK4CI4/Ofa8rspxBg5I="/>
  <table xmlns="" ID="obKCkbLSDiUf5ZvaCVjm5K+4LBk="/>
  <table xmlns="" ID="OuByCCBUlh3n5ijkT+1BAGSnl34="/>
  <table xmlns="" ID="bElALFmIgeGHyqzRpApIIfL2SHo="/>
  <table xmlns="" ID="MAaiUzqV0LEgp4IU2V/TzUxMBG8="/>
  <table xmlns="" ID="3RYRGADr6LT3lWfW70vAHkGaVnY="/>
  <table xmlns="" ID="MG73Jq7pPuyCzeahbqJGKuLbZ9s="/>
  <table xmlns="" ID="Ea6Unr/BKY0nEQ9X4q3W3crIRUg="/>
  <table xmlns="" ID="LixrjnXitXXBx9KH6W7SwwMK0jk="/>
  <table xmlns="" ID="7bc5eLHRtp5v2BM2CFwUH6clFHk="/>
  <table xmlns="" ID="CmKqW041JzELwLosRhbvWu+wK4k="/>
  <table xmlns="" ID="DzskVyKOwtdJcdHNGsHrpuVdcOc="/>
  <table xmlns="" ID="I/PclO2YysJ1Zur5rYZ0y2+jqLU="/>
  <table xmlns="" ID="7FC11u8yik49TxO/GHLLX66SXv0="/>
  <table xmlns="" ID="fEJmzDabsqY2vJmC85z71CMPAmg="/>
  <table xmlns="" ID="Mn7xIHaUVX0TitqOcn3daC3Db8A="/>
  <table xmlns="" ID="TQC66WFed4NZ+Spb9abU/NK23Ko="/>
  <table xmlns="" ID="m3duELfmXfBTQIzpr+emX9VTTfI="/>
  <table xmlns="" ID="VcNyPNztWBvld2bWYBr/PYITo7w="/>
  <table xmlns="" ID="Cs5WqHkMp5+IL3CWJXQWzOR2kv4="/>
  <table xmlns="" ID="bl63z+EkXvKp3nNL8ZjK1s/EmRw="/>
  <table xmlns="" ID="q+iH1eDZRvw8rcUkRjmH7WlD6oM="/>
  <table xmlns="" ID="7RgvMU0WAqhcuj2x9cH0cf+ts2Y="/>
  <table xmlns="" ID="AnkpfXMwWcpQoZ7jNj/5u/QGxlQ="/>
  <table xmlns="" ID="grg8/oaf0RL4cf6dAq/jHRvx9a0="/>
  <table xmlns="" ID="sCIkucC5FEAwBx25PDk9cMIgKck="/>
  <table xmlns="" ID="0egxyrZ+iSGCHWZRxAleTap9r6I="/>
  <table xmlns="" ID="Em4Tc9AQShGZHI4+3yfIvNX4avY="/>
  <table xmlns="" ID="xs/AjRREiQfgMefFk+ICjk0EVRY="/>
  <table xmlns="" ID="jbaGhcENpmzYtcUyKWYYhtWT65E="/>
  <table xmlns="" ID="iGdFp35SPbpE1+AnFU7XfNrYvIA="/>
  <table xmlns="" ID="gBiCoiV9pczjduj9O6nbeVUyeVk="/>
  <table xmlns="" ID="3LaUcajKuc26jF69AUnEAAVuoNo="/>
  <table xmlns="" ID="kBxxorTh3dP23+wD6zer/72jSWA="/>
  <table xmlns="" ID="Ub/qQ185CnpXM1v/0hCr5HdUjxs="/>
  <table xmlns="" ID="xu2ncLA7qlP9wD8HFu2iXYk8B5Q="/>
  <table xmlns="" ID="HSPKMd/HhOeJl0zxY5FjZ3zpj/g="/>
  <table xmlns="" ID="LwysjxoiWPn+m6vqburQMwsKaEI="/>
  <table xmlns="" ID="YzLE+z1jMCi6yffzH8em+TTEowo="/>
  <table xmlns="" ID="R+TP+IlnYD82QpiVmOW5MSX2hHM="/>
  <table xmlns="" ID="ClvcBJZL9B2nxjcgP/ySe00rQFM="/>
  <table xmlns="" ID="7I1wEPRjTdG4s0MW24LOMgOomH8="/>
  <table xmlns="" ID="KQZh4g0Z2s1OtQZfCaVT/v6KR4w="/>
  <table xmlns="" ID="UpX+eJlmSByKTKdKfyTYXeeDkLA="/>
  <table xmlns="" ID="ARZNoFnJiYCum9PBg4PaFfxhHGA="/>
  <table xmlns="" ID="ibYM8jBg0wKjGikhvSKDthmZDaY="/>
  <table xmlns="" ID="TVolt9JfK93I9lW12evChR30NwE="/>
  <table xmlns="" ID="jDIB+P2xly88Q3ogjqEjReE6SNw="/>
  <table xmlns="" ID="LSPt+mrkrXJ/A2fAa2lQeH0ivGA="/>
  <table xmlns="" ID="S/7RI2Oh1rc0uGUAj8ogcQ95Uxw="/>
  <table xmlns="" ID="4W0inDGlz18ar1C9fyvSHGgYTuM="/>
  <table xmlns="" ID="u8EaorjWqX0hiCGNVcPTwthADT8="/>
  <table xmlns="" ID="lpz0tGt0M/4gyKAtdYGYA81/0y8="/>
  <table xmlns="" ID="yOtWtzPcknhAmSIOM1cfh0p75BA="/>
  <table xmlns="" ID="j+PyW6+ZWjrvVa1KaiDWt3EotCc="/>
  <table xmlns="" ID="k3WerTxXr5KXxBvQnCNBPjupBrU="/>
  <table xmlns="" ID="X5AzAE9RIFx67jwcnRMsYuVBT9w="/>
  <table xmlns="" ID="wwRMUd4jTxJivMDtF92f8kcgSB8="/>
  <table xmlns="" ID="EBlPr/N1j2uu7oV5GglEVAe55bA="/>
  <table xmlns="" ID="tHVmzNfvMHb35UMhB8LeYFxIySk="/>
  <table xmlns="" ID="yY622E5VDI+xmJwmyXRKCUvKHwU="/>
  <table xmlns="" ID="yGWNL9fYXihdtYw/dQuUto0EDZ8="/>
  <table xmlns="" ID="gg7ciuAcxCWi8g/xPTbbbU+v1bc="/>
  <table xmlns="" ID="cJFRbgSaMHSEGvaRgWzj3IChgHU="/>
  <table xmlns="" ID="+BcbXzYpyZ2AdVu/Rox0QK6CPa8="/>
  <table xmlns="" ID="IgJibtDrjd1+q1U56ZpfhGwpD44="/>
  <table xmlns="" ID="lwINokBwvwaSHXjHpOLPjQCif1w="/>
  <table xmlns="" ID="mbIQcCc0fErWN+mdFZ2R0fhz9P4=" type="_x0031_" HRows="_x0031_" HCols="_x0030_" Summary="" TableLinerizing="H"/>
  <table xmlns="" ID="gtA4d/RSpUyVPiiw6H5bNkURwrU="/>
  <table xmlns="" ID="Od1UbGi9SKPzV60V9brh1uUhBK8="/>
  <table xmlns="" ID="St3j4AjRzykVAm51U6huVQN2V/E="/>
  <table xmlns="" ID="gA+010TD3FjVD/5lauJdSVGKRbg="/>
  <table xmlns="" ID="/7Y3A4FY3bzvj3AsS7QEjVd13HI="/>
  <table xmlns="" ID="mDiknz+1Bcf7xbsP99CfGZ2DUgQ="/>
  <table xmlns="" ID="Ea7ccHUhG1Mx3rDgrIQUyQAs+e4="/>
  <table xmlns="" ID="QWuxixopJWEbcD6wfwIeF7qk5H0="/>
  <table xmlns="" ID="POm1Q3+vuTtcIlfW+I06t3sSvE8="/>
  <table xmlns="" ID="XRGJ+UmnEjXAOcdP7qc5VMqrZYM="/>
  <table xmlns="" ID="XpFE6Ej8C3k/jBP+9dovtVsJeuk="/>
  <table xmlns="" ID="O9zG6GXbcLR2zF/v1rPipFZ8lVk="/>
  <table xmlns="" ID="MEAK8iii3Lg+LGb2z3Q3LXCy7iY="/>
  <table xmlns="" ID="GmlcrfPTqTt3WCEtmCiCbgJfBPI="/>
  <table xmlns="" ID="QIuusevFcLSo5X9rM56bF/aPyrU="/>
  <table xmlns="" ID="ibsr6vIK7Zp28tLOvfp5tLKQG78="/>
  <table xmlns="" ID="fxeCnqiwnLHELBPfdIjJPmlU9g8="/>
  <table xmlns="" ID="gyBNAQQ2ur+vimTt/ye5NU/CIl0="/>
  <table xmlns="" ID="QoK0Iu/YDThb2uV9wDKGRAe7P/g="/>
  <table xmlns="" ID="VRAfJEUFh4+VuJ5BS1MeMX3dDTc="/>
  <table xmlns="" ID="yR4Q1Uo139ioA1/NknLcIhnxlhI="/>
  <table xmlns="" ID="+ZrUuuiWBVW34VrkfYpLvsg39Ls="/>
  <table xmlns="" ID="hgOPS5/0yXXAa8zRsH0Uy4TGIKE="/>
  <table xmlns="" ID="R+UHPB0gMBhbSPnQNhZJW+CkVxw="/>
  <table xmlns="" ID="fmj7wN19zcnKIsyzS4NzlJvEV7M="/>
  <table xmlns="" ID="ZloJK/pkgoBXDqsJOGxBgfOCKbE="/>
  <table xmlns="" ID="dySdSQZZ0EfwDqn/EuZ3lhhWRkI="/>
  <table xmlns="" ID="EHecWCYAyxcmNnKais+ZZB7aanw="/>
  <table xmlns="" ID="had6aLBoaooZuPDoBwFAxNsqDmw="/>
  <table xmlns="" ID="y5ivdZjUFzpOo7Nsy40tHLADW9s="/>
  <table xmlns="" ID="dQXA/UMUj/gtSvsloKWQhjJMdIY="/>
  <table xmlns="" ID="kFyZFgTQ/JVloZvqPx1rpwsDNOo="/>
  <table xmlns="" ID="58b8QNdcLxZf+hLNYrI65WbJgMo="/>
  <table xmlns="" ID="wYLLl4Kr/V5y+LDhW2u6vc9h6f8="/>
  <table xmlns="" ID="QM2gF93bLAe+odJh4qU00hCRxuk="/>
  <table xmlns="" ID="P2Sh8F+VAQOk0MujhvhMQukDvyA="/>
  <table xmlns="" ID="vG0I79zTJy8Z1l6PbMyKVKIdf7I="/>
  <table xmlns="" ID="Is5einMtUs5wXXo+zQq/CbKzR40="/>
  <table xmlns="" ID="xlLpDXiWLTq3nB0ec5CentZdayw="/>
  <table xmlns="" ID="jhW7iKOtQr8xLYfB5PwIq5WFyCk="/>
  <table xmlns="" ID="9qUZlc7c0GTJiZIH5yRG0hC1c9A="/>
  <table xmlns="" ID="1jnN4F0Lle3WXoSyxo6kjMoxchY="/>
  <table xmlns="" ID="6MoETDqjCfik5IJO0sPd32qpbFQ="/>
  <table xmlns="" ID="oZqT/bgnSPmZ1mTVHt+5wdyhVm4="/>
  <table xmlns="" ID="Stv1aIQrlPbJKdlEyH+AUM37vzs="/>
  <table xmlns="" ID="KJJMPZYzG42YJqLRcZqwDrEiVoM="/>
  <table xmlns="" ID="aA0ETsD9d5iIsag6HuMiHWu3FUA="/>
  <table xmlns="" ID="EtXY8cZITPVrkiAVKH9VsqIyNrM="/>
  <table xmlns="" ID="Hfi15JCRkeSMUvIqTXGE2GwPUvw="/>
  <table xmlns="" ID="OLK1o3uEddVupEzybPix8siPyj8="/>
  <table xmlns="" ID="G+aoBO6DAqXU6oUjaF2CDQsZjg8="/>
  <table xmlns="" ID="JoCjGHZKUyE05SiDQyT10+NAZUY="/>
  <table xmlns="" ID="u7JrwngjG1zrbYsb75pmvU/CHa0="/>
  <table xmlns="" ID="6x2G7ddVaqLuIrtQ3dEE6n3kVbg="/>
  <table xmlns="" ID="Qw1NJeIORWGA0zyKZk8ZnSmzS6A="/>
  <table xmlns="" ID="f8MPQXnaC6CSNPX1BGsbc66MvO8="/>
  <table xmlns="" ID="sFSS9UvcpejHj8xFcXNmTQYdLMQ="/>
  <table xmlns="" ID="5gprTmTotBIWrxmzNLpuXWxj0do="/>
  <table xmlns="" ID="s9yIuO3KAHnjEmaQcBFOek0/VQE="/>
  <table xmlns="" ID="kmCj+HB1VHXDpqOKIIbEWnyfal0="/>
  <table xmlns="" ID="X6B/PZz+kcPN/PCDnDlc3ytbD14="/>
  <table xmlns="" ID="C4quD1t78hSPQ9xcwfou95e8eJI="/>
  <table xmlns="" ID="OoY9yY/G2yEbT8YEUE5R+9NXtEs="/>
  <table xmlns="" ID="tKWSLmvI0yDedgqOuP/jP61RmYo="/>
  <table xmlns="" ID="1nWI7UGk58di4+Iamm2ywIq6V5M="/>
  <table xmlns="" ID="eXE5dK8AnDRnxlY+iNUBU8cdcVg="/>
  <table xmlns="" ID="jtlNiTvexGcjsxm0WT5jsKYY6Es="/>
  <table xmlns="" ID="iYaSzZ6t3tmFPcAA4rq6Kat51rI="/>
  <table xmlns="" ID="vwwla2y1tytV7u1ih6onDiKhSvU="/>
  <table xmlns="" ID="5eAtoVEwBXSRrcwRpLIrN6IuRo8="/>
  <table xmlns="" ID="THiEuc6RFT9ahAu8jPtzwOqxOdY="/>
  <table xmlns="" ID="JBHe/kgvFSuiYBVmNZqwhrM2cCQ="/>
  <table xmlns="" ID="goWCFkLbiADDF4UnqFRHnWL67cU="/>
  <table xmlns="" ID="HHkM5oTtc1EAr7YyTE2dwaU1Ebs="/>
  <table xmlns="" ID="s7WQdlKn5ud1C9JSJj65os6sYjU="/>
  <table xmlns="" ID="3GFhHetIXfBWMuKMkhMVS9B/j84="/>
  <table xmlns="" ID="CC8ybwyRsAtQ26q7GhK8a7a/dLw="/>
  <table xmlns="" ID="3jz1XGVwc2LBvO9D8egE+iWVppQ="/>
  <table xmlns="" ID="bLJAAprXUYLGoPgWi/fy2dTaZg4="/>
  <table xmlns="" ID="dd6Xw9liquLu9GlrhED1C+uM3vg="/>
  <table xmlns="" ID="itaNhMsFEP+tLmeFpeBhjSYHw9U="/>
  <table xmlns="" ID="um44IsYCklqz/ey5JBgQcMb9XCE="/>
  <table xmlns="" ID="aYUGCsHtiavj/rip0RC/uKFfL4k="/>
  <table xmlns="" ID="yzqGhmSbqL7n0TvOUXJCnZJJUM0="/>
  <table xmlns="" ID="5k+S45caq9DZ5/R7V/kWckAY61I="/>
  <table xmlns="" ID="QjqIPmNOa2D/D1qAF3sWLXnXVXE="/>
  <table xmlns="" ID="K5Rju4ZiJKjZpTSGoKf1KGjxsMY="/>
  <table xmlns="" ID="+vsL4V6itZ8mes+Cr76HvAJ5YAg="/>
  <table xmlns="" ID="8qtAvQNfJ0Q32RLTIHK6QBMwPOg="/>
  <table xmlns="" ID="Eu4H76jWp23wICGkfXLV2XjhQ7I="/>
  <table xmlns="" ID="Lasq9bxo6sWKu5n2kXEHLA4cjbI="/>
  <table xmlns="" ID="wHEHzj8wSFL2YjxHp83bzVBc3DI="/>
  <table xmlns="" ID="a04zRb+JXyhaZk8O+1FLA7IL5iU="/>
  <table xmlns="" ID="bDbQYQVikg6QNMZwOHJQmMLdh40="/>
  <table xmlns="" ID="YzJJRTWr4ts/KsyMM8zs43uH0pM="/>
  <table xmlns="" ID="4ysnnl4a5o9MN/Crp+sl/jq0apk="/>
  <table xmlns="" ID="sqiPURCSTzbYr50+FLckrSHfkiY="/>
  <table xmlns="" ID="3yu1ZFpAjc3KhwbDqrZZqHolX4g="/>
  <table xmlns="" ID="rqf5XIttr3e62/gJgSxpC3eNGlg="/>
  <table xmlns="" ID="vEIBzJmEX0sNyT9bO9EopZAQz5s="/>
  <table xmlns="" ID="2m8g2utJe0leOyaMM+DWL3GjMtE="/>
  <table xmlns="" ID="wWnwK2UH/bW5vHWxJUFAqZAI7fk="/>
  <table xmlns="" ID="wGMrew6W9jCK5EqZx3RpoPROwkc="/>
  <table xmlns="" ID="gkQSs0zsRMrPPcEM3lerK0az5PI="/>
  <table xmlns="" ID="QF85UAkoJgHvr/3zEz+qYU0R1V4=" type="_x0031_" HRows="_x0031_" HCols="_x0030_" Summary="" TableLinerizing="H"/>
  <table xmlns="" ID="jH1ezFzNYCJVZ263hEqxcH/TL+g="/>
  <table xmlns="" ID="ZK4a4fAE2miWr7FsKYyDbdgKO8k="/>
  <table xmlns="" ID="1v5PdF+I4MOxkWxSgYk7jC+pEYk="/>
  <table xmlns="" ID="68m/6oZuM9VoHBYzf2WXEVQHetw="/>
  <table xmlns="" ID="/lP7hN32urloYbm+rEHcyLT/COU="/>
  <table xmlns="" ID="HKul2nMvZAgBn5nH/vbKLtO+zPM="/>
  <table xmlns="" ID="Bh51JCPLmYcBEV2HBpCvul4L1g4="/>
  <table xmlns="" ID="b0C7TNoiNzGSDe5/zL1ZVtyIU8k="/>
  <table xmlns="" ID="U77XcvaUCAKeKBLyMMtMfkBC5MY="/>
  <table xmlns="" ID="zhNUkME4CPF9ko0AbDeu2aJFZDU="/>
  <table xmlns="" ID="pb02WrwizDmxzFlm0+8855MGolA="/>
  <table xmlns="" ID="vtUsmyWnJE6BKzgFj/pBHgnPd0M="/>
  <table xmlns="" ID="UP8nKTB1yj9j8wbPLs+NKW1gYWI="/>
  <table xmlns="" ID="oX9m+Ile3jOKSg2q07BGKmUyRvc="/>
  <table xmlns="" ID="fQLTB90JouG5kYloJdX9+TdVBl8="/>
  <table xmlns="" ID="so0N2VbVyxVdd3izutq9mXUN7oA="/>
  <table xmlns="" ID="hBy22nE5BMAkTO4eYr9FvK/R9Cw="/>
  <table xmlns="" ID="pKh27mt2zrBEDoyqfmavB47btc8="/>
  <table xmlns="" ID="40HKyo1HFI+spgvOb06tNLtuKPA="/>
  <table xmlns="" ID="JgDssWFYm3hpubDlcMgUx6K2OWY="/>
  <table xmlns="" ID="XqOtdtIQ+o6RfQ77BBPum0l9WX0="/>
  <table xmlns="" ID="WDor7x8b9X9VUT0uVQ027B4Tqp4="/>
  <table xmlns="" ID="joQiAJedtwwudzS/TG22d0OlJRA="/>
  <table xmlns="" ID="sBjUFZjAGYs0vrZX11/feUxjlm8="/>
  <table xmlns="" ID="H6OXKZeo4nYDvh3fbRYtKTcTk8c="/>
  <table xmlns="" ID="Tp0AIwnlpp+H1pRJEVDU1yVxaWw="/>
  <table xmlns="" ID="Yo+OJ8K0YyIEWu4kfBfVtcmi9OA="/>
  <table xmlns="" ID="QD8Dlq9BvxemR2YxAQ4GmvrQ/tA="/>
  <table xmlns="" ID="wSNPeYMWsIm0ARP8MyAQ32AunIQ="/>
  <table xmlns="" ID="RrXh0ZRMDoI8dfMrGkIhiM2e4D0="/>
  <table xmlns="" ID="kPczOwdYyGQpu5DjhVQW1Z93Eeo="/>
  <table xmlns="" ID="n/m6XXTu5wjODnAVj0RipLhd1JE="/>
  <table xmlns="" ID="bPOHv2Linhk2lz0A2hEVRS7detE="/>
  <table xmlns="" ID="0viLH1gxHsXGRjkr+LA9AnyI9zM="/>
  <table xmlns="" ID="hFYoRFeXsUadwmmzWbKR5kx+JiQ="/>
  <table xmlns="" ID="a8J9lytJnB4jAwZd+e/NXnWfOnA="/>
  <table xmlns="" ID="3H4ymTaIZ1lkqqMUlfkzdDyyOi4="/>
  <table xmlns="" ID="ucDpckuoqEaP4cRaXp+wa03PUN0="/>
  <table xmlns="" ID="7Vpct/Ch4e+QUiCvmZyh5DaUz2E="/>
  <table xmlns="" ID="34Or2q9oERFNTsp+Jnjk1tBXfMM="/>
  <table xmlns="" ID="zPq6AJADvSXwkdbMBfaDMoJCsM4="/>
  <table xmlns="" ID="rtCK7RVYeDdkU930/QAe9BauWGs="/>
  <table xmlns="" ID="iOqgIDSGjsMNABe0uausV6gqZXI="/>
  <table xmlns="" ID="IhVopfjieF1eK51immG9pdtCPec="/>
  <table xmlns="" ID="fihAhvMByMAJsqguamVqN04HAhA="/>
  <table xmlns="" ID="D9NPo6L0AEJsY+/zG6P62WETE+g="/>
  <table xmlns="" ID="4MMpTWzjpfiyzqaJyHUTrl13LTM="/>
  <table xmlns="" ID="Fta9bY7FFHuGmAuGcwCTPBU9KsI="/>
  <table xmlns="" ID="FEX492FGTfyIk6ZX6jtlCGdpuuk="/>
  <table xmlns="" ID="LI5VnmohuOzPTdA4mUSwjXD7Ao0="/>
  <table xmlns="" ID="LtkmgnmHzsKxguABIIPcfJuCmhs="/>
  <table xmlns="" ID="lAdFxJUd2vNlELZHH+uXMbTV30w="/>
  <table xmlns="" ID="mhkux/JnyxoDJjC3SuaFnFQzhZw="/>
  <table xmlns="" ID="9XKQ/n4VuSFOyU28jzlEFZGLNRA="/>
  <table xmlns="" ID="nGfBLAKBQKQQ1wkoKsE8wqXndAQ="/>
  <table xmlns="" ID="uMhpzy1T8Qe5361C+AG9tyAxbOc="/>
  <table xmlns="" ID="InuYOKi1gM6hIs92QSaciPoiTmE="/>
  <table xmlns="" ID="pcCojZ8RkZZ0XTfekXDOebGcuh0="/>
  <table xmlns="" ID="4aAn+bQd4Il1ibANJ1yBWtx6K28="/>
  <table xmlns="" ID="T1tiKlZCLoqeNGhBnQyBThxfTmw="/>
  <table xmlns="" ID="ODthgdvHigTQcrMWG3sJOGjMXIY="/>
  <table xmlns="" ID="kE/FW0CSmncga8SYIiesswttz7Y="/>
  <table xmlns="" ID="Yyl+YwMRV6dIv7aRXvNyK54EubU="/>
  <table xmlns="" ID="KBB+h3nKGnewISxVb9DeR98jwl4="/>
  <table xmlns="" ID="y9Ewyolbt5LzkQ2RQqQ9NIMIRCA="/>
  <table xmlns="" ID="WY98vjCcVeCJ+/xQcrLWtXH2bp8="/>
  <table xmlns="" ID="QNEcgm89kbxqNOsSPMzWcK/khGw="/>
  <table xmlns="" ID="lLG08NcNHQnSPOesQSGiruXvWTU="/>
  <table xmlns="" ID="lxbm6px+xl+PHCAoybRtlZP+qlY="/>
  <table xmlns="" ID="a4H0jDIQiF6/95BYLQiffJ3BvEg="/>
  <table xmlns="" ID="S9cZuDsY6tD0LNLlbOIB3a6oRpw="/>
  <table xmlns="" ID="B2UwOB4iaumiPYjYZ/khjIT1WL4="/>
  <table xmlns="" ID="QoOsTJUL7ImEinYC/0pTVLrZ2mE="/>
  <table xmlns="" ID="cwDZ/lORqvhRBM0IiG0LuGtm12g="/>
  <table xmlns="" ID="V5sINpMs/2N4reQRzVVNL04j2d0="/>
  <table xmlns="" ID="SJJ2VanBEGWEUSeu2ZrKchrcSug="/>
  <table xmlns="" ID="1izv8I6vijrquEd0asC4R91LrVI="/>
  <table xmlns="" ID="mu7iDmd/yMWv4hl8cDYigDJxoiQ="/>
  <table xmlns="" ID="awjEWXpN7o8nvCWBNE/NhzarpDw="/>
  <table xmlns="" ID="V9ZAadlcjJ+A4jingKZAf+rPiGQ="/>
  <table xmlns="" ID="XrbwF0dgUJYvboqtPvHxA9LC8F0="/>
  <table xmlns="" ID="USDqhelP2zQZhLGydrKHwjLh9BQ="/>
  <table xmlns="" ID="7WjBqElxOiph3VSwUoCYFmiysCo="/>
  <table xmlns="" ID="IVnVob3KFOb8cdsOGMADqtV2UU4="/>
  <table xmlns="" ID="MRq/kQoAkPgc0tE2LCH2qXbyV/w="/>
  <table xmlns="" ID="L26YkhwWoDLgRQuli/oE1F3z1a0="/>
  <table xmlns="" ID="rUfr2vsR+q5KtiYFkSG/2BMZfQM="/>
  <table xmlns="" ID="W1WwikTD9iwYp7b09ghajQgxt9o="/>
  <table xmlns="" ID="DKZH4kAwU6VoiQIkmKlTNeqtWIc="/>
  <table xmlns="" ID="yhBjNzgQ0XejUXwtyt+E7YOyQfw="/>
  <table xmlns="" ID="mNoSe+s1/s1MPp0uhfq+n0gJe7g="/>
  <table xmlns="" ID="6nHMSr5pfMo9Fi4olkKKOt5kqlA="/>
  <table xmlns="" ID="U/sFhlpzBVcxaA4uuhSuaZMNQT4="/>
  <table xmlns="" ID="iI0ZALwDxK1bMauHJdLcoMEpcOQ="/>
  <table xmlns="" ID="4REK5+R1//wv4stKabLzX3MvN3U="/>
  <table xmlns="" ID="1f5pWO9vysHhc7jT8P90PV/gX74="/>
  <table xmlns="" ID="Xk6rllJaHQ7LXpsFwyz8rRam7UA="/>
  <table xmlns="" ID="m2QcXEfQgWSQkIJ6MVP7ej6W4Eo="/>
  <table xmlns="" ID="zEL3vThIqbXDUmtBekf7/e+axoM="/>
  <table xmlns="" ID="unQVqSrOyeJVBJxAYx1Bp8PMsPY="/>
  <table xmlns="" ID="kOVVQU4VRK85dcKAJETF6Rv1qS4="/>
  <table xmlns="" ID="NyLfwQWVhDLtTitNmdOx1azy4DU="/>
  <table xmlns="" ID="fIHM2FTPzVUmce2MvbbCZeLSxmA="/>
  <table xmlns="" ID="hJ8fSBS5v2l9hR+tlLSJk73NBNc="/>
  <table xmlns="" ID="BVtWTyjgFXoMev1r8bmHVmF5HP4="/>
  <table xmlns="" ID="xSMUVeU8bCJDwjpuIK05PITD3OI="/>
  <table xmlns="" ID="8VyCrjhsiPQT+GyzfXR1ej7RUVQ="/>
  <table xmlns="" ID="zquX68hNGoBK/YJoerXkCGZqtWU="/>
  <table xmlns="" ID="kbV3XIR5WcnC0tVFzivMzGAk9cs="/>
  <table xmlns="" ID="hdL+hEvB8EYxplDiVzKLhIZ7Otc="/>
  <table xmlns="" ID="COSM0fbCS3pd5VE7jrt7IqAvm/0="/>
  <table xmlns="" ID="uCktLhKtrg+ochedQc/AMz3c1SU="/>
  <table xmlns="" ID="83gPMfOBPnW02i3vVsWHwJJEl9Y="/>
  <table xmlns="" ID="K4K2LRm5FzfhAx05V4UA1XmwZbk="/>
  <table xmlns="" ID="V/O6Cxc7UvN4X0YbBqjOzfMGvHI="/>
  <table xmlns="" ID="6NDr7hcixz/rexODXCrDe8mH/l8="/>
  <table xmlns="" ID="kqTCkL/joBh76ZRhssDAxP0XsxI="/>
  <table xmlns="" ID="iF0OaL5bEX4mUar11tdu6+OimW8="/>
  <table xmlns="" ID="KActkHwHJVFrq5KBhG4209wo+Mg="/>
  <table xmlns="" ID="FJN4YEdnti0v1MN1tdJnw0VfL4k="/>
  <table xmlns="" ID="3MjnpCNMUPB3vpL1bjeM2DKvIZE="/>
  <table xmlns="" ID="SIy4+auDU3tXfSbv/JsJJH4SYeU="/>
  <table xmlns="" ID="0YIwydp9aKG6znxf2fzYvsYRaf8="/>
  <table xmlns="" ID="cHcHv3AJeiFeAw7DKqLZ+fQi3+c="/>
  <table xmlns="" ID="gBmN46ptrajLUxhzKTMI3hwIB1g="/>
  <table xmlns="" ID="Sp+UPeFQlN3vUOJy1xNpameywnU="/>
  <table xmlns="" ID="vuqXiFRr1wAWThTSx0Gp9NCEBN4="/>
  <table xmlns="" ID="nGh0mwQkuti3p5AZ4CgvR/ucrZM="/>
  <table xmlns="" ID="4FuIZG3QStvIcUPfFNRCGhnG8Nk="/>
  <table xmlns="" ID="EmEx6Zoi1uUF8TmvGGB3se7L3pk="/>
  <table xmlns="" ID="DwcN7hZuWQBS+kN9XQ/gdJbVURY="/>
  <table xmlns="" ID="BD/QwpSSIYDQVINb9MS1QjR9mAI="/>
  <table xmlns="" ID="g+kDz/auUeAoZ6Ok6Fidc7zf91Y="/>
  <table xmlns="" ID="80q+fEDJgrCPbSVrZFNEt4LnwbE="/>
  <table xmlns="" ID="seNcTxV9V+X59yObn09n/Z2lsts="/>
  <table xmlns="" ID="z430uxoe/feIAudlTKOfTkN3WCg="/>
  <table xmlns="" ID="eeVZLFDgtNiUxp2yUlRZGpb9cRM="/>
  <table xmlns="" ID="QXu+ZDGFs6FUmStOXw0depRF0Pg="/>
  <table xmlns="" ID="WLJiN0pNzmA8kN9t+9+7qp5cwcE="/>
  <table xmlns="" ID="qJ/cQ+Cd23XBwh/vFyTR8CD953I="/>
  <table xmlns="" ID="u+utB+xd8RSsRTllsN+0IYL53A8="/>
  <table xmlns="" ID="KGITwt2F3KDNMWCN7629ITOGjSw="/>
  <table xmlns="" ID="iVvUbXGJMFvoNdb142lvcvFmSjg="/>
  <table xmlns="" ID="TH+3a5mU6Mi1FNhZ3NcQwn0fkOc="/>
  <table xmlns="" ID="vKV+tvl8mmLOkc7ecLy6TRx68Vs="/>
  <table xmlns="" ID="vm5CWOIfZH17MKkCgio1wbkwEXw="/>
  <table xmlns="" ID="xiO6oTKkz5XDNYSA1GwueRdIty0="/>
  <table xmlns="" ID="bwykbWFmSEFYUbe7TULS1TBA2N0="/>
  <table xmlns="" ID="DhE8r6FV4nMdQvUIx6hLicLgkO8="/>
  <table xmlns="" ID="jGIC8rUJgEHeq3fOoHOvnlMQewU="/>
  <table xmlns="" ID="9O+go5vxcYyhQFVpyYy/bIRP+EA="/>
  <table xmlns="" ID="v3RL2UmVIfbhRkpm1SVRfZR/n/E="/>
  <table xmlns="" ID="HBRpOabHf31vv+KrlcX9drQ13P0="/>
  <table xmlns="" ID="qJwAok91G57HyuD7g67AGaKLGQ0=" type="_x0031_" HRows="_x0031_" HCols="_x0030_" Summary="" TableLinerizing="H"/>
  <table xmlns="" ID="I/Zn+FBGCJGKtkUIuXHgRNlnWyg="/>
  <table xmlns="" ID="aSr7QA3pz34yugzAvnkstiybwlI="/>
  <table xmlns="" ID="a44lah7AXHXjCUGQ9LTwCBxcwLo="/>
  <table xmlns="" ID="psrpiZN0K3F2nqYVk2afbgsn00A="/>
  <table xmlns="" ID="NZquAesRlnMJTUwdHk6pEVtvgEw="/>
  <table xmlns="" ID="f+OHgyl+DEj3/K2Vz6EQ/rwZ1u8="/>
  <table xmlns="" ID="Oq72aJiIBbm0on4sRuaYTWfmkKE="/>
  <table xmlns="" ID="Q0X/OyJ6HFOYyHvPagq8K0Bqd4k="/>
  <table xmlns="" ID="TrH19aD3D1MzGP7n/sFtjKlgUo0="/>
  <table xmlns="" ID="16CzUrj5Pvcr/Mc1fIWjY+7HXmE="/>
  <table xmlns="" ID="3ln7iqTZi+9Sgw9DrISHSJIHdjg="/>
  <table xmlns="" ID="L4+1wtA7uEQAD883SARAW2Q6AuA="/>
  <table xmlns="" ID="EkdDjQgOH09Dx7t3i3hplPsm3sU="/>
  <table xmlns="" ID="vzOdolPuqfd7aCrlRTCiqkJpQ3M="/>
  <table xmlns="" ID="KVSjHbiaPUzENurY2NuWNo5e6bM="/>
  <table xmlns="" ID="kJjK5BMlRiEQOyMMeGsttBWkw8Q="/>
  <table xmlns="" ID="wJ3fy6kZ88jAY5xsK4XJQBPlzLY="/>
  <table xmlns="" ID="xzMzo/ghDSZ+hK8NlgPqZPf7NYg="/>
  <table xmlns="" ID="pmE1ibQF2/UXSZlN32nd5MwZ7lo="/>
  <table xmlns="" ID="mOjxEdRd3xgP9mze1t0P3T2+CSs="/>
  <table xmlns="" ID="7USIWlEBmv3M1rfYRtJZsje5k7Q="/>
  <table xmlns="" ID="iO2bcNJEPm371kZ6bvLvzkvaTzc="/>
  <table xmlns="" ID="6p78wtymu9VywlzJiu+Awtp5yEs="/>
  <table xmlns="" ID="k+/BJdnxEFiowa9e+dc8HWgSGKY="/>
  <table xmlns="" ID="RV0+7UO2We6TyFs3r0aXkyTxF+4="/>
  <table xmlns="" ID="oggOj4JdBCl1GB5WpKCE2LiZe+E="/>
  <table xmlns="" ID="pbFo7h1YmwOeh7MBDZ0T9/j7+Uk="/>
  <table xmlns="" ID="ZRZdZAlKuCeYQN0RfWtbXpbJiYY="/>
  <table xmlns="" ID="iCi3UlZhvXisxoRG0KabyHsfuOo="/>
  <table xmlns="" ID="wEND/BVn0PKF1IWpu7BhJNtshYQ="/>
  <table xmlns="" ID="7wbuKwRLJRAoiYrdokt0l9sCp5I="/>
  <table xmlns="" ID="h4+w00R7171J0juzxa8ocXvD25Y="/>
  <table xmlns="" ID="UOo66dXwBMHZ6gIOsYwD2VtjpA8="/>
  <table xmlns="" ID="kDvvEz1e6g+MEkKPYfnAKmmzIQo="/>
  <table xmlns="" ID="CGHpgqJuP53S9A5fQT9clJtiN3w="/>
  <table xmlns="" ID="xEDBWzMRa/rxggpLVVoPCN+Xjf8="/>
  <table xmlns="" ID="88OqoZlFYO6ympA2kAIUnKgaUTQ="/>
  <table xmlns="" ID="0UDZP8mknAJrPthad9KPADWyFyI="/>
  <table xmlns="" ID="RQZ+eLDipcwKqypu3j2WPzKoc4g="/>
  <table xmlns="" ID="nxFZQ4HY81gWZ51DtL+LUe9mOjA="/>
  <table xmlns="" ID="7zPfYr7GlyPJocCI5Idf9I5nzgg="/>
  <table xmlns="" ID="YHWvYbYg4TopssUZZOF9hUnEAYg="/>
  <table xmlns="" ID="eA1bESrtxc+HYSEH0Y3C2t0hX4w="/>
  <table xmlns="" ID="FHd/mSiXJ+7QUqNVHZBXKbWoGFE="/>
  <table xmlns="" ID="DSvF/ppscMla3stsoj5pWJ0ivwY="/>
  <table xmlns="" ID="OkwQfRPV49+a5kh8mW959vMekj0="/>
  <table xmlns="" ID="yJTW06/WcmNLC4+IEqKQv6sLOKA="/>
  <table xmlns="" ID="yfMMCWjNnlzTtgnyUdpCDlMVjX4="/>
  <table xmlns="" ID="rTKSd5a3avU0m8REqksp2kcbECU="/>
  <table xmlns="" ID="3jq7KYlfhBMSf7ME7uh6usKBw9o="/>
  <table xmlns="" ID="O7Dmc+N8/UlyX52SN6iTpDUiFrA="/>
  <table xmlns="" ID="SM+Lv9DmfelICTdEpx0O07w4oG8="/>
  <table xmlns="" ID="klxge6hNw8/ja+ljp5dG6x46BGg="/>
  <table xmlns="" ID="W/DoYPp968Gt4U1n7znL7nreP/Y="/>
  <table xmlns="" ID="ETgaw7dxJso1OHNsUaFbybSuUDo="/>
  <table xmlns="" ID="NDXKsqe6XysWJWb0Ie03yI0ggME="/>
  <table xmlns="" ID="Ww69aRXGJChqmbrh7NW4JgTE1wc="/>
  <table xmlns="" ID="ZE8HNXCXeU/jFUAhPkoZAgerd8c="/>
  <table xmlns="" ID="CcTEozywCQou/7S6Mr4fVdNcH4o="/>
  <table xmlns="" ID="pWiLJFax/zwv/LJ0hRWgmSnyWb0="/>
  <table xmlns="" ID="aXYyXMDd//6Pvz9KV7cthaJEPQ4="/>
  <table xmlns="" ID="nHPM++mvps4AFYxhQVPkJ9Okuq4="/>
  <table xmlns="" ID="BB9PO6GHRrRXT25VaAKzkz15L40="/>
  <table xmlns="" ID="AJQ4EvxDgBGsEM4/Z0POr6Cc5M8="/>
  <table xmlns="" ID="6LkIbRNMn8IwJ6pB0Aloagptf9w="/>
  <table xmlns="" ID="tUY5ys9gwOfhZV6cdm6MInO/KPU="/>
  <table xmlns="" ID="jv4Lei9CxOdVIdnIeDMbMuBmaOc="/>
  <table xmlns="" ID="OQ9/1VWm69q2YHG2Zmml3tpBad8="/>
  <table xmlns="" ID="Yzf9x80vIQvYGBgAsa4Ay9qr0hU="/>
  <table xmlns="" ID="+kMg4KWdzKwOo1QqonksSOx0Ojg="/>
  <table xmlns="" ID="oQZrWM05IT1wCGHc+xZnFULu7Bw="/>
  <table xmlns="" ID="x/fU8DuTEEBb5dKMvW6w5eXjHBU="/>
  <table xmlns="" ID="D1nmPcKIPl21d5v+2XFu+wyBYV8="/>
  <table xmlns="" ID="W+akT1WJ59SYZV6poi6Nl9DVHUY="/>
  <table xmlns="" ID="jlFMZCoPIYJ9f5a5aonG56bQKtY="/>
  <table xmlns="" ID="9kavp4+1VDFb9WB5oTO7hYSzWSE="/>
  <table xmlns="" ID="/Fa8BVjp+eOMXuC4CuJnjEChEDo="/>
  <table xmlns="" ID="ZN5KeNLjK8L1Ko8IHxDnI8j4shQ="/>
  <table xmlns="" ID="p4aH4jLmrY8y/NkhhFs1qUR14Ec="/>
  <table xmlns="" ID="sw1XWZLp6Nq66IETHhUvNM0A5QU="/>
  <table xmlns="" ID="kYHrt4pnW1XAmO/UG70ZLgGt6Fc="/>
  <table xmlns="" ID="kar0HrAqhm4uaG3r72vCy3mRiMo="/>
  <table xmlns="" ID="qo0sHxZhQ7kQIyl+wEeYlSE1zbQ="/>
  <table xmlns="" ID="YJZpTLj9jMDPTtUMtVk6jLSoCng="/>
  <table xmlns="" ID="epwE2xap+BvpOwU16nmpwNi/9eU="/>
  <table xmlns="" ID="6aKC+GjYfGxYX9nPgKyH4x2qjIM="/>
  <table xmlns="" ID="nVjwDK0AThAsBS4Pb0Qy9FBvh8U="/>
  <table xmlns="" ID="EDxIUg95tsE76zXstjNNZkoTRzE="/>
  <table xmlns="" ID="p5bRLcN66kHvhRK848RFV6ateRg="/>
  <table xmlns="" ID="WBSZQAIHPq9Mj19Aw+TmostBEH8="/>
  <table xmlns="" ID="tAkRwV9KxQhpEmstZUTBhTkg/8M="/>
  <table xmlns="" ID="OV67dRrH/ZBMdw5j8oEYZpqrqNk="/>
  <table xmlns="" ID="pWJ09J1AG0+Chb4tJKo4WambmnU="/>
  <table xmlns="" ID="WxTUst4J9cdgN/YzYmWXa6WoK5I="/>
  <table xmlns="" ID="7MbMOWiC2b0NWGfvNRDcXo5FPug="/>
  <table xmlns="" ID="10sNN7yw07RS1deFBf/i9sEfA8s="/>
  <table xmlns="" ID="0rfYyb1/F/kloz3ws1np4owzJYU="/>
  <table xmlns="" ID="u4+kLj3YxvK9WzplGMpeQoTTFzw="/>
  <table xmlns="" ID="gAXq+D3s+OUmnlP7xnYK4ETWDrc="/>
  <table xmlns="" ID="Wb0OK+4ki4fUBAyUv5ByeGi+6z0="/>
  <table xmlns="" ID="FiRN750ntxpvac/cv/hQX4wIb+0="/>
  <table xmlns="" ID="EBK+36Xq4s9jA9Q4gGecak64u2w="/>
  <table xmlns="" ID="mv02d9Nvcxk7QWfNfM+bOHeXC2s="/>
  <table xmlns="" ID="fF51YBC2JfK4rIvx0OM+yxNob/g="/>
  <table xmlns="" ID="euPAmJeUZB9txJLC+Lr5rSU5WU8="/>
  <table xmlns="" ID="yFDTC5sHonIignSnuqal8wasExk="/>
  <table xmlns="" ID="4p4YOHKhx6bom7RJjfX9tr+1mjQ="/>
  <table xmlns="" ID="DjBu5l+aHrl9dUmSyAmEj7b4CQ8="/>
  <table xmlns="" ID="TGtNpk+3lI57RiEFqxK2+qsofvw="/>
  <table xmlns="" ID="JmI556xgGCWZc6TWhONCnauzozk="/>
  <table xmlns="" ID="bjcQUrOpGhlHfhq19nzHhIWrlLk="/>
  <table xmlns="" ID="+kFgnvnXmoMH4eh4AFR+fMXjXOI="/>
  <table xmlns="" ID="vIc200fuTGe97ONo7BvZPkIuQSM="/>
  <table xmlns="" ID="BcjGwlCrcwp1Gc5YAdy5Zyz3hPY="/>
  <table xmlns="" ID="h7X6NWWjolemDJK1ZuTQTG8XCH4="/>
  <table xmlns="" ID="9FiVXehjp78r7JYxh4QqdPG4H1E="/>
  <table xmlns="" ID="LDfIgXhJ8wQMSx9W0hB4H4KWJh0="/>
  <table xmlns="" ID="0VClScjNNfmQvF6xRIZLchE+Ay4="/>
  <table xmlns="" ID="mj6ZuGDDK6+8Rau4l3Z9A49HZpM="/>
  <table xmlns="" ID="CpWDKEv83gCUzg53UPHsRBHzdXE=" type="_x0031_" HRows="_x0031_" HCols="_x0030_" Summary="" TableLinerizing="H"/>
  <table xmlns="" ID="+LnDRScX1YrlWKex8SNKAvL+8aY="/>
  <table xmlns="" ID="iXAzmcZpr1eNM+ZZrgYc9NYOffE="/>
  <table xmlns="" ID="x9ytX5YDdMIZKb7VvbrGQkRNQWE="/>
  <table xmlns="" ID="n6nPQaW/vedTPzso+kdgHSq+rnY="/>
  <table xmlns="" ID="Jm1l+dS6nZEpdccTcJa9q10vXmY="/>
  <table xmlns="" ID="cN1w7GSTTAr1FSaCuEU0A3eg/Cc="/>
  <table xmlns="" ID="EQU0Y+1Z3nijieK4XT5nJH7Orm0="/>
  <table xmlns="" ID="IKgTZKCO6ONTWgf08aARBuJwGys="/>
  <table xmlns="" ID="oDu8CGBm50bxyFDlh53gU9zI3h8="/>
  <table xmlns="" ID="4qqVuZp+d02caR2la0d8j55ga4c="/>
  <table xmlns="" ID="YTEfFhtqrsmdaTGdf5bE68udpY8="/>
  <table xmlns="" ID="y/zTHLil5jhvlu6O0Hf/oYMmtw4="/>
  <table xmlns="" ID="efk3B7QnQ4AhBc63DKXoFvlsYSQ="/>
  <table xmlns="" ID="iFfPNrKKrwk+0l4PzgYve2yT+0Y="/>
  <table xmlns="" ID="5ZIeFAow4pyxQr6InsetqN+5me8="/>
  <table xmlns="" ID="OhX2np0gvtFnevntv2zBAGSdE0o="/>
  <table xmlns="" ID="t9Ij3iQwOpsKK4TCFAKFlQTeglw="/>
  <table xmlns="" ID="2iXSG/U6Mjkulfuq6gMO567Y8VA="/>
  <table xmlns="" ID="NBjN4vi8lO/YUpLpPoGYghnoeMQ="/>
  <table xmlns="" ID="3nGZrzAojASib82RBvFx8ZaVDAQ="/>
  <table xmlns="" ID="pQ4mEDS4cwD9fUeEMXVWC4MVqGM="/>
  <table xmlns="" ID="7uMqrdBCRIN0hg1U6W7bIfET8UI="/>
  <table xmlns="" ID="EzhnPF8fEmBhYL7fpfEgNp0YM4I="/>
  <table xmlns="" ID="bEOLUiDizYyMcR14mMDlm4UXozo="/>
  <table xmlns="" ID="J9iO3jgarfFnyQLNDpW19Gpt9dA="/>
  <table xmlns="" ID="WqUAI3RqLgM3uuAOsbfddJFvvVM="/>
  <table xmlns="" ID="6FnK956ZYealfJFCKedUB6y7Et4="/>
  <table xmlns="" ID="gcBBYFAlXgSwmxNMx/FLHyg7w8Q="/>
  <table xmlns="" ID="l9u7mj6s0a6ubS162cfYQ4wpW+Q="/>
  <table xmlns="" ID="jyzXf8gB5YWYVnP1WlekFHZvLy8="/>
  <table xmlns="" ID="WlpCZGFlnsCm8RLQCde1TXYYC/A="/>
  <table xmlns="" ID="WLPIoFxfEyIYOKv5rZKkHyMCwoI="/>
  <table xmlns="" ID="nmAzYLw/Q81a9WzI1QskHjEiBlk="/>
  <table xmlns="" ID="3yP1OnjzFB/ckZbbryZgs7UX+Ts="/>
  <table xmlns="" ID="SZhJN0lG7JqXeLj5geojaAPuT0w="/>
  <table xmlns="" ID="OdmO9jFYMcgVOGr6Y0omL7DX26Y="/>
  <table xmlns="" ID="HOrZlhBJ2fWLMEJFe7fmUVzWwCU="/>
  <table xmlns="" ID="cxckcAMm8H3GJeVDTjJwc9QyevY="/>
  <table xmlns="" ID="fFUcMSjBSHngGj3YXONdAHXNtiE="/>
  <table xmlns="" ID="Cjt2oo8yUfrD9H3rD+/J0U/BjSg="/>
  <table xmlns="" ID="gw1STthy1u0la2TUIdUyWGnAARs="/>
  <table xmlns="" ID="0t7uVjnIf9a5bKv0lZj7rV+XdWg="/>
  <table xmlns="" ID="gbxc+fmyEpjJJ3BwOAPsL6iMXPU="/>
  <table xmlns="" ID="pVnnOooS6jw0XD4hOaAJPB19T/A="/>
  <table xmlns="" ID="0ZhoJBXEPyDl4SHYo4WKt3N8Sd4="/>
  <table xmlns="" ID="ty3txPMS0lnlT90OyBU5rU96UhQ="/>
  <table xmlns="" ID="jF2wbA1vE0MXTdMNqCyGcl5wWe0="/>
  <table xmlns="" ID="0tZkAFdROA5RUZ3vpp+LPMSOq1Y="/>
  <table xmlns="" ID="GS4dyr2dWixE/DQADhczBYDH2r0="/>
  <table xmlns="" ID="wTH+zaoQ/8gvuqoHLV47Y7GiVUU="/>
  <table xmlns="" ID="TDpqTEpVzxJFjnTr6RvSvLeIIiE="/>
  <table xmlns="" ID="Sgr6ZyFufjw5deqdfluDWldFTHE="/>
  <table xmlns="" ID="5DAa+nbW3cC89x4lm0CPBhbRxnw="/>
  <table xmlns="" ID="ayUpw0n6l69dzSqe131USOZ5QNU="/>
  <table xmlns="" ID="HIZ7Itj0XA+ujXGAeNBgorKWDJs="/>
  <table xmlns="" ID="RlwMonCU+WAYxMRpXh6K1QwlaTw="/>
  <table xmlns="" ID="liSzdQbLdn3S/nuYiuLY4hDY1hQ="/>
  <table xmlns="" ID="ciWsYUZDtZKPWeFgz/gKEzuj7P4="/>
  <table xmlns="" ID="QCnZH9E2nFp+Od9+z47UYtovFx8="/>
  <table xmlns="" ID="95NCmWSKnqJQ5Z7LbzZU26u+C7c="/>
  <table xmlns="" ID="1Ib/5GbpeQQ/gVhYrEkFQhaoBZQ="/>
  <table xmlns="" ID="+sB8cOi7cqAf39VlYURapVZFPUU="/>
  <table xmlns="" ID="HdyJDDZFuqpsW5FkGVHnIDRHowQ="/>
  <table xmlns="" ID="SLDX86hmKvGcVs9nHaFdQZWglkY="/>
  <table xmlns="" ID="/BU8I2Ao5af3a+kcTcafPAaByGg="/>
  <table xmlns="" ID="lJ4bN7c7UfKr4mFmUA7F5tg9zeQ="/>
  <table xmlns="" ID="2vGVWrdEGkr1a3wrs9xdn+J8qY4="/>
  <table xmlns="" ID="dMtdsZkQrBzw69gdLx9Ef1r+9c0="/>
  <table xmlns="" ID="kEZ7WuuaR5Acg9jTW6yvLbTd8uk="/>
  <table xmlns="" ID="n9Pvy0+khKrv4w1EspD1CngaaYo="/>
  <table xmlns="" ID="qeSuON1LBpkJGG+Zsd5LRO0cKM8="/>
  <table xmlns="" ID="xCu/kevR/9hLuNfl+DGe2f2l5rQ="/>
  <table xmlns="" ID="JABBlMAu64twrP3LvTNg2iilZJU="/>
  <table xmlns="" ID="DojB9W4POhKmfASlKgY65jsgU8Q="/>
  <table xmlns="" ID="Io3u6Ja5uVcFp4c6XK0zSb2+sYw="/>
  <table xmlns="" ID="Oobulx+e7urj7i6TNBRKi8V+u54="/>
  <table xmlns="" ID="yXxBBm5GIJsQ6gDgGye29Ndy23w="/>
  <table xmlns="" ID="6oXk8qLTRLjX+6wqwWbBKnNBoyM="/>
  <table xmlns="" ID="y/hntqbHnmxUj5AeYylC1480FKk="/>
  <table xmlns="" ID="qi//yabKSCd8HYUWE5rmXn8e52w="/>
  <table xmlns="" ID="Q7rXR4xDTWh8RNdjzOt5VucCHOA="/>
  <table xmlns="" ID="Zz6sENA8tyiTM9g+oy1EOnJnuUo="/>
  <table xmlns="" ID="lKKh65Z9o3KMbZK/Y0RPVYec5sM="/>
  <table xmlns="" ID="N/iNyHrhXKOF516G/npJYpmZp/4="/>
  <table xmlns="" ID="kHfjBtLcztx5ggkfTraCVtor3N8="/>
  <table xmlns="" ID="lhnULumJPZmdkLBLwdt94Jfcl6A="/>
  <table xmlns="" ID="9GehchHyAYlaCKJfLcqipuG4s9M="/>
  <table xmlns="" ID="yWPcXIsR+ABN/i+f3WMyFEHydao="/>
  <table xmlns="" ID="HLlVTMZWnM5kvBnPPpYRYGB3gLU="/>
  <table xmlns="" ID="ZwG4QzqtMwUhFbfT9OL/DJi2ffA="/>
  <table xmlns="" ID="MfKy1UqGWAsTgPG6y4h3XqRUCOg="/>
  <table xmlns="" ID="ga5WEFvnjPEmTcoXsjSfZVktR2A="/>
  <table xmlns="" ID="knXq35lK1jvUgwAOWArsc0O/ooo="/>
  <table xmlns="" ID="Gg2dEqwRKKAeuWMNh/irEjznBak="/>
  <table xmlns="" ID="V95AV9eqgQYqVQOJrRIJAeUvJO8="/>
  <table xmlns="" ID="HKtvCZDulK4P2tV5DwXpXpYHbE0="/>
  <table xmlns="" ID="DT/M/cxg+OcECFXH03EJTnG3HPs="/>
  <table xmlns="" ID="ylXQDD/w9bSWXq5oNhd6UFbtHsI="/>
  <table xmlns="" ID="uTNS/rwTR6J3j+0iAn/1ulbe7GU="/>
  <table xmlns="" ID="/MR5W465kWj/vM9fqLHfI2at5Fw="/>
  <table xmlns="" ID="2wZGV209psNqWKbJxU+U8yLxwI0="/>
  <table xmlns="" ID="Jjw6YCYheqFHtAcscnYFazFp92o="/>
  <table xmlns="" ID="6OJYueJ6xzY6x4rdOGpFGvYKsKo="/>
  <table xmlns="" ID="daDDJ7l6o9SO53AJph5xMy18vWg="/>
  <table xmlns="" ID="1P71ZJKwrw1MkxNBh0GJp6JGuDY="/>
  <table xmlns="" ID="l69nMqTb0OHIIyPbvwc005g0FHM="/>
  <table xmlns="" ID="HaMlTgoSGPP5r3/ojBj6M/+m8pg="/>
  <table xmlns="" ID="8OTt7eGu1gjYJ+UNSPhG4WvpNXs="/>
  <table xmlns="" ID="P+NuZ7/M0r33Fwq9HgzRtM/g+mY="/>
  <table xmlns="" ID="SmNfdJHXfs6kTLc+NhaCMtIDC4A=" type="_x0031_" HRows="_x0031_" HCols="_x0030_" Summary="" TableLinerizing="H"/>
  <table xmlns="" ID="gvXzNqoWHMiMEJvUID50y6vxfIQ="/>
  <table xmlns="" ID="Cft3ap2gZ0Y7Oo6A1fPAszLy+p8="/>
  <table xmlns="" ID="mCvspoOaSpy/YEbBo7ClTPjBSe4="/>
  <table xmlns="" ID="zmiI+qbHQ0eG4RuXG/LRvonIbG4="/>
  <table xmlns="" ID="XMKkjKsVEYHlVVEvNv3XRmG0dpA="/>
  <table xmlns="" ID="0ObOArd9W4qdup3R9R+nIJIJzDU="/>
  <table xmlns="" ID="WCmQgLivJGrV8E5sgJeFu4lPUIk="/>
  <table xmlns="" ID="8rmSHddk62Ix5IJfwwJklsBVKZk="/>
  <table xmlns="" ID="BAlNHS37MVoSDc49VvNdkn9tgXM="/>
  <table xmlns="" ID="APLtUCiXcoc2eIhfdSXovj1Xgj4="/>
  <table xmlns="" ID="3EPuhnYHdyT3dEbmDRMOREJVPqQ="/>
  <table xmlns="" ID="1+CJlbomr6Ilqy+bSNrFhW3SabQ="/>
  <table xmlns="" ID="88gVS9+e5g6FEtJHt+DIVcQJwvs="/>
  <table xmlns="" ID="+Po4sguhN9f/lfozKIYYrP+HQcQ="/>
  <table xmlns="" ID="uwm1CtTUqJTjzxH/VPmH/GFaFkI="/>
  <table xmlns="" ID="WYcbTk8tEFAhxI1y+hPf63Ms4jk="/>
  <table xmlns="" ID="VoiffozS8vb0NKxrOweMiemr6Bs="/>
  <table xmlns="" ID="3uDPxO6F9drzi7cBuQKZK8zthAY="/>
  <table xmlns="" ID="yXKOH5yhqkFmEXnld9xphJy5riM="/>
  <table xmlns="" ID="PrHRNF71y8LlkEpa+Z6OdZt1Lq8="/>
  <table xmlns="" ID="iH0i00+nOVSXxFaI1GSMpNMf1NA="/>
  <table xmlns="" ID="Kub6lD/XI5jsXWOVQD30ADcePuw="/>
  <table xmlns="" ID="MPVzuhhq0ReqTCRtYwVKtjnKKnA="/>
  <table xmlns="" ID="dwvyyGm8avErlHwe+CTSR5s40q4="/>
  <table xmlns="" ID="OIbq+PF2hC3KKQd5CuydnjiQRLg="/>
  <table xmlns="" ID="l9oRTm6DQyg2yhL3lyZ1HTTRKzk="/>
  <table xmlns="" ID="czDvo3o8Sqb3CPJS1CXILe75mTI="/>
  <table xmlns="" ID="OekNmoF0gVBsVle4rhSobHFKVlc="/>
  <table xmlns="" ID="dE9J2vhp9pS0sTg+afVe4Ci5cd8="/>
  <table xmlns="" ID="3daFuMACH8U33S/FMx/gbiVHugk="/>
  <table xmlns="" ID="tG/xG8zj1w/B+Rz0s9RRiuivPnc="/>
  <table xmlns="" ID="7RbT9KXDJynfn4PqIN+9ulgbJxI="/>
  <table xmlns="" ID="D2y6OxHRcwSraOqdyc6YMvw3jKA="/>
  <table xmlns="" ID="eGFpyzOQ6FJzC8Y4IwDNvJU5zu4="/>
  <table xmlns="" ID="nnyL0A9TsnHL7NKr31uOfRLuJKw="/>
  <table xmlns="" ID="K9BzH4pT83wMXYdp2Qk1+xcS200="/>
  <table xmlns="" ID="3y/K48X8DlVn27EIKyHNivIlT10="/>
  <table xmlns="" ID="2+L2H75flIaFWYeOXghQmJPW2n8="/>
  <table xmlns="" ID="1qiMzv4Oe0cV3RwrUclO7lSsJVc="/>
  <table xmlns="" ID="Tiin/BW7lrjNFsfuZyzjHtarpDk="/>
  <table xmlns="" ID="DFR16rc2zEJu9UQ158gm1HCvkTs="/>
  <table xmlns="" ID="LlytNUmaIYf32k5i7Rg280JsW0I="/>
  <table xmlns="" ID="3q0ebU/q6wyUU82vSbLGI7DttxI="/>
  <table xmlns="" ID="TpF1NSMPdyG0Wp17KyXH7RmSIYg="/>
  <table xmlns="" ID="gejUZkI9AAN2zVa1vx922PTKIn8="/>
  <table xmlns="" ID="t77Z+nc0X2KiSP6sJfkj6TY8Av4="/>
  <table xmlns="" ID="MNm/VVQOyOwh4mh6N5RCAap1MDg="/>
  <table xmlns="" ID="DdmoGGdgHXuBGuiSxrbKciNWD+Y="/>
  <table xmlns="" ID="eJJ4sW2Ooh7WUDMTOXydvNf2hJs="/>
  <table xmlns="" ID="qY63kalCiwQhkizL0/Op/bS+ads="/>
  <table xmlns="" ID="CNCYvoOhbR9yyFxQZc/PN/PJ4no="/>
  <table xmlns="" ID="1DSrxnbHgs0OqLqv1ocnW7a71fo="/>
  <table xmlns="" ID="CAOq04gdmKABUIdKKSD+lc5MCns="/>
  <table xmlns="" ID="shATJXyhE0DvyK2jXRiMcrSqyts="/>
  <table xmlns="" ID="Y+3tdZzd+db+UX70YMlRPhQhT4M="/>
  <table xmlns="" ID="UnolNAIMCRTCtIUzJeCG33qH3I8="/>
  <table xmlns="" ID="NIx21v1m7pqCYgXdt1ANQhuoBxk="/>
  <table xmlns="" ID="1Gd6g2oFsqpKHuPOhGmSlbkBWvU="/>
  <table xmlns="" ID="1l3U47rXd85exm1ZHaOOEkn2AQA="/>
  <table xmlns="" ID="jJ72N/e9h2nrl9Lz3LW6ZSTS1ZU="/>
  <table xmlns="" ID="nUsAkxhhdmJZUw0jujfgW5bnehQ="/>
  <table xmlns="" ID="tgzsPdJS5SHr+O1fUKoyriIq6S0="/>
  <table xmlns="" ID="xEmyYhrOBnogAqssmCpSmrWhCPo="/>
  <table xmlns="" ID="qhR8k+C+WGP53KpNfr+hMRoaHk8="/>
  <table xmlns="" ID="dFnRIVHg7FADIEShUvjZM2L8BLY="/>
  <table xmlns="" ID="BNwbJEnaQzULUTJtlMFez0fYXFk="/>
  <table xmlns="" ID="XvS7Yd63ecgwPh3zBK7+pyHyOU8="/>
  <table xmlns="" ID="UmgqGR9ypyGCJhC1feYkVdX3rLc="/>
  <table xmlns="" ID="5MdsxzBi55dcir6hflyhBYeIzBk="/>
  <table xmlns="" ID="vY+5hAn7XpJ9nKGHGr6laO1Ev/k="/>
  <table xmlns="" ID="t8Ss/FNpu/co8XpOxTt4RpV7+vQ="/>
  <table xmlns="" ID="CI6jqJu0pusmqt+8ntIJrcQk/zk="/>
  <table xmlns="" ID="ds9ldH5GlxGcWWyYdZbSwOeayN4="/>
  <table xmlns="" ID="oEi9k7QKYWxZkmZ2la/XyprcpZA="/>
  <table xmlns="" ID="FZRVBXMgSZ/M6xZTQoJ+Vy5V9+w="/>
  <table xmlns="" ID="Bfzl5Y6d7WAnLJSEqfLM8KXmyeY="/>
  <table xmlns="" ID="ZhjR8DLo/RpUtonl6eYqipw/cZE="/>
  <table xmlns="" ID="Gf4KQwfiEgnQMT1UtgZAw1Fe8FI="/>
  <table xmlns="" ID="MmrjoqDPZYIteoPqHGWztKiMwJs="/>
  <table xmlns="" ID="bcFA+YyFMwISQuS1l0y1D8m3dIM="/>
  <table xmlns="" ID="BQjawKPFw/Va9jaSHwNwQ389xe8="/>
  <table xmlns="" ID="40ypoepeTAdW4m3xDJqbcMGS5m8="/>
  <table xmlns="" ID="ym/ZBMzIrQWBnWibaXvxLmHJg18="/>
  <table xmlns="" ID="u1skUcRFy7OorgfDqKvI94XjesE="/>
  <table xmlns="" ID="mQBbc4dfnqcZ4H5Na3uon4zwSc0="/>
  <table xmlns="" ID="VcjXjinPbGMjL+9TnEg984si97o="/>
  <table xmlns="" ID="ZAfJm/NSwLeCOssm2pq4xfZKWZw="/>
  <table xmlns="" ID="6xQNWdODO3kZSBPtS0FXdhKj+Fs="/>
  <table xmlns="" ID="3iCvHQzo6JIxpnQnr2pR16KLM10="/>
  <table xmlns="" ID="RYuPnfAo31kpDkK/zNHwgdlwdTA="/>
  <table xmlns="" ID="3+h/tR3W/xogH4Ed4qPjp+UbN2w="/>
  <table xmlns="" ID="7IWA4cWMrfk7G4m4Q+dWJV6R76g="/>
  <table xmlns="" ID="dekgUg5p4uBu0z/s7l8ZyGmZltA="/>
  <table xmlns="" ID="KCBHquxMIcCtCd5+C98GPvndt3U="/>
  <table xmlns="" ID="/kIykryS4422gpu1WrTJ7NB0wJA="/>
  <table xmlns="" ID="+sQQGCBwOOPJMskOu/Q7qNQXTkk="/>
  <table xmlns="" ID="QC5j/SdhVdphiv/nl2AfM6eiO3k="/>
  <table xmlns="" ID="v5KsdYHG4dXFMHF4Wu7IKapWmjE="/>
  <table xmlns="" ID="ux/V9pXDarzCKloqiwVorjNnJUk="/>
  <table xmlns="" ID="5B/98mPnBEtnVEW5i5GuzNEHLtA="/>
  <table xmlns="" ID="5DNDDMSlgm+9zH9IiESW3Whkoo8="/>
  <table xmlns="" ID="dzDNawDc2rsl5jDJT39hzqGN8Vs="/>
  <table xmlns="" ID="IssX7/ryXirDZEEt+PM5fFZiPW4="/>
  <table xmlns="" ID="luCiGZDf1ET8K5Vcc3lUGPqlE/M="/>
  <table xmlns="" ID="bxeDY28x1vhOgG6+b8dVYOfDpuM="/>
  <table xmlns="" ID="gOOTR1b7OuIlrdEZtVivUpQWy+8="/>
  <table xmlns="" ID="7G9KKur+AaqQVfiyli9ziRLQ/RY="/>
  <table xmlns="" ID="qHKTs4kN35BDA6HXpuVixxY6OxY="/>
  <table xmlns="" ID="/Lm3drMqh4W+AI6w6VVHL3DgsM0="/>
  <table xmlns="" ID="GBoLTJkyS9SnGKUdHuBcp3ycfUQ="/>
  <table xmlns="" ID="zqWfRxwBL/GNAzv/4suF39hQy9A="/>
  <table xmlns="" ID="LGL4vjABJB9WI9M8ABV46Jl/EhY="/>
  <table xmlns="" ID="5/I5UEUT+o3/ykbiTg7FjLLAKJo="/>
  <table xmlns="" ID="jevfvIKtRZG6O7vnEgNGLOajpBk="/>
  <table xmlns="" ID="JZqXKb5Pm0QAG2viMFAr/E8eUFM="/>
  <table xmlns="" ID="iGa2ro3P+p4CF9oC2ZJHxYXfL64="/>
  <table xmlns="" ID="AonFs8ZfcnrauW9Q0W9IogXDIm8="/>
  <table xmlns="" ID="Gt013dIIOstbDLLJMrooGdUMgTQ="/>
  <table xmlns="" ID="k7v4R1RVjITOM32cMwZeQJzbu0I="/>
  <table xmlns="" ID="FsTLgb8RaVoSpocBnt1CzqEMcBM="/>
  <table xmlns="" ID="vO8g/IhDG5qCiyssoB8K+jtMyhA="/>
  <table xmlns="" ID="4yG08qMqWx4JYom/oNyL6Cn2s4Y="/>
  <table xmlns="" ID="C8OqlSufqI+8pGR9FgBBe091R/w="/>
  <table xmlns="" ID="HOcPfp4e4Y5KsN7kON9gNtLTamU="/>
  <table xmlns="" ID="dGtjthZaDk0P03WRG2gRT58dqh4="/>
  <table xmlns="" ID="uuKSG7xAMvOcCgij/+RVEW9Mvv0="/>
  <table xmlns="" ID="ls5qO6QQWcSbVMfjtAKTO8tRry8="/>
  <table xmlns="" ID="mZUeUW1nmyIUsKtkxVSDqfPwlXU="/>
  <table xmlns="" ID="OajedlCtqCh/ByGSNwhrsMlC7wo="/>
  <table xmlns="" ID="N1a7NW7H4hbmm6qZ7Tk4aOeAhjU="/>
  <table xmlns="" ID="2Tx/6ob+CJO+M/ou8VMRtyW7IM8="/>
  <table xmlns="" ID="TBhIzJL4LRtxJ0cBEPiFfq+7N18="/>
  <table xmlns="" ID="KLNvcRIEUo81EgTuHcPQXL2vqQ8="/>
  <table xmlns="" ID="19luYW8ilFF00MzERxVR+0X8o60="/>
  <table xmlns="" ID="d8aWzibyWMM8xd6v1FedkCQn2cQ="/>
  <table xmlns="" ID="mZ0z+UinhoOsToxKhoIu+/Z7y9s="/>
  <table xmlns="" ID="s5CDWvwXr9ZK8dEMwHyHEn+2/9U=" Header="no" Caption="no" Exclude="no" Scope="" LinkedHeaders="" type="_x0031_" HRows="_x0031_" HCols="_x0030_" Summary="" TableLinerizing="H"/>
  <table xmlns="" ID="BTNDBU7qDylkanzFru8l/tOT5Cs=" Header="no" Caption="no" Exclude="no" Scope="" LinkedHeaders=""/>
  <table xmlns="" ID="6277Wqw7LBLcbJwywt2soybeedY=" Header="no" Caption="no" Exclude="no" Scope="" LinkedHeaders=""/>
  <table xmlns="" ID="4TvLSK7bIccyDQIhwusiinK1BjQ=" Header="no" Caption="no" Exclude="no" Scope="" LinkedHeaders=""/>
  <table xmlns="" ID="t41WZTu+2kws3SPjx/T4KMcn/YU=" Header="no" Caption="no" Exclude="no" Scope="" LinkedHeaders=""/>
  <table xmlns="" ID="1bR8plKcOFnRbCBPC4RbRihXZmo=" Header="no" Caption="no" Exclude="no" Scope="" LinkedHeaders=""/>
  <table xmlns="" ID="jHtDFmw49xRqAnt8yi2gq3EFB6U=" Header="no" Caption="no" Exclude="no" Scope="" LinkedHeaders=""/>
  <table xmlns="" ID="leg/vN8pKUrPYF2Zu46bMSmjc24=" Header="no" Caption="no" Exclude="no" Scope="" LinkedHeaders=""/>
  <table xmlns="" ID="kOtQAPbwxIIop11HSxT0si0ujJk=" Header="no" Caption="no" Exclude="no" Scope="" LinkedHeaders=""/>
  <table xmlns="" ID="rubvNsjDcLOSncalS4r5v4Z6EHc=" Header="no" Caption="no" Exclude="no" Scope="" LinkedHeaders=""/>
  <table xmlns="" ID="+oINYrBVlGrXJrGLMTRxAQzaijA=" Header="no" Caption="no" Exclude="no" Scope="" LinkedHeaders=""/>
  <table xmlns="" ID="Jgul8Uz1pEsmsKXxdLBR/8bDN/0=" Header="no" Caption="no" Exclude="no" Scope="" LinkedHeaders=""/>
  <table xmlns="" ID="DpQ6rUmFX5XNgXBqk8nL1oxUTwA=" Header="no" Caption="no" Exclude="no" Scope="" LinkedHeaders=""/>
  <table xmlns="" ID="rcAN3z0iFElaRXk5AZwYb5HmGl8=" Header="no" Caption="no" Exclude="no" Scope="" LinkedHeaders=""/>
  <table xmlns="" ID="+XMnKXc0O2ztehVrlemZpjOOPAc=" Header="no" Caption="no" Exclude="no" Scope="" LinkedHeaders=""/>
  <table xmlns="" ID="9S+JznS0gxaBA+uGssAKFnonahc=" Header="no" Caption="no" Exclude="no" Scope="" LinkedHeaders=""/>
  <table xmlns="" ID="bGFtoW+spN6+NWSwrZSsjnx7cLg=" Header="no" Caption="no" Exclude="no" Scope="" LinkedHeaders=""/>
  <table xmlns="" ID="eC0ItJv1N7LhsT4dW2v9n2YQzaA=" Header="no" Caption="no" Exclude="no" Scope="" LinkedHeaders=""/>
  <table xmlns="" ID="KF24bJLj8XivhaKIRjjDXKcjQA8=" Header="no" Caption="no" Exclude="no" Scope="" LinkedHeaders=""/>
  <table xmlns="" ID="FkZk8stpZR/let/dRNah/LT1H2A=" Header="no" Caption="no" Exclude="no" Scope="" LinkedHeaders=""/>
  <table xmlns="" ID="2qDw6607RQcmCl5MJSYERYUSmLQ=" Header="no" Caption="no" Exclude="no" Scope="" LinkedHeaders=""/>
  <table xmlns="" ID="0qbtOjRwKQz+nstoSsV667+cdGw=" Header="no" Caption="no" Exclude="no" Scope="" LinkedHeaders=""/>
  <table xmlns="" ID="VT51NiK2vrvIHXuwW4SxvoillXA=" Header="no" Caption="no" Exclude="no" Scope="" LinkedHeaders=""/>
  <table xmlns="" ID="uuokbUyisI/nKUL82ig8w1gKIx4=" Header="no" Caption="no" Exclude="no" Scope="" LinkedHeaders=""/>
  <table xmlns="" ID="GDtsEdaU3xBzoEuQxnUZAyy6Evg=" Header="no" Caption="no" Exclude="no" Scope="" LinkedHeaders=""/>
  <table xmlns="" ID="pcrgYvMYqtqO6hpaR8bmB/eFVNc=" Header="no" Caption="no" Exclude="no" Scope="" LinkedHeaders=""/>
  <table xmlns="" ID="EAz0npZ4epP0dLL0V5LbkkjCHMQ=" Header="no" Caption="no" Exclude="no" Scope="" LinkedHeaders=""/>
  <table xmlns="" ID="phYPbo+tKelpWR5ZKnCLiK8gEXw=" Header="no" Caption="no" Exclude="no" Scope="" LinkedHeaders=""/>
  <table xmlns="" ID="3x5YnN93674IAGJi2HFAaPtX4Dc=" Header="no" Caption="no" Exclude="no" Scope="" LinkedHeaders=""/>
  <table xmlns="" ID="UIXzkm3Dx2OFdZhfzUsIHNBHFeE=" Header="no" Caption="no" Exclude="no" Scope="" LinkedHeaders=""/>
  <table xmlns="" ID="cAAkrkhnc7GiHluvr7+FRBD3BU8=" Header="no" Caption="no" Exclude="no" Scope="" LinkedHeaders=""/>
  <table xmlns="" ID="VEO0Seg3gXhmKGmZJxP37KCJSKM=" Header="no" Caption="no" Exclude="no" Scope="" LinkedHeaders=""/>
  <table xmlns="" ID="f1Xwyy5D0T6nknywDiMyxGDw+bk=" Header="no" Caption="no" Exclude="no" Scope="" LinkedHeaders=""/>
  <table xmlns="" ID="KbzMvOKSLT5DCfyHcjWVHRvFA9s=" Header="no" Caption="no" Exclude="no" Scope="" LinkedHeaders=""/>
  <table xmlns="" ID="DOXGCvRQCl+oC8NPhrzkGCCXdqE=" Header="no" Caption="no" Exclude="no" Scope="" LinkedHeaders=""/>
  <table xmlns="" ID="aMvX5gQGH5rCNgvALESjgOz6F/k=" Header="no" Caption="no" Exclude="no" Scope="" LinkedHeaders=""/>
  <table xmlns="" ID="Wfdt5JWiwNZiKs6BHpqrsO3rRdw=" Header="no" Caption="no" Exclude="no" Scope="" LinkedHeaders=""/>
  <table xmlns="" ID="w1NqDShTVlNptq/ZxWZRpqsIwlw=" Header="no" Caption="no" Exclude="no" Scope="" LinkedHeaders=""/>
  <table xmlns="" ID="DGF2ZVOqzHahY5liugIR3BmC0KU=" Header="no" Caption="no" Exclude="no" Scope="" LinkedHeaders=""/>
  <table xmlns="" ID="FO1DKpc7MWf+ZPIhaymsKuykyMQ=" Header="no" Caption="no" Exclude="no" Scope="" LinkedHeaders=""/>
  <table xmlns="" ID="qHyMALsa/mEHLIIM+lQvGOjGVZE=" Header="no" Caption="no" Exclude="no" Scope="" LinkedHeaders=""/>
  <table xmlns="" ID="tgb50RMaODB5grXW183sYHsFLDU=" Header="no" Caption="no" Exclude="no" Scope="" LinkedHeaders=""/>
  <table xmlns="" ID="QrcVDmLMxDVryjKO+qpvlc4U7Q0=" Header="no" Caption="no" Exclude="no" Scope="" LinkedHeaders=""/>
  <table xmlns="" ID="+bI8cp2rlA6ZfLbAAZLM8SVZFWc=" Header="no" Caption="no" Exclude="no" Scope="" LinkedHeaders=""/>
  <table xmlns="" ID="3OvVG31/SnxgLXKn8OS+R6FraVE=" Header="no" Caption="no" Exclude="no" Scope="" LinkedHeaders=""/>
  <table xmlns="" ID="wbVHvia1UotamldY4RjnEHtq7sM=" Header="no" Caption="no" Exclude="no" Scope="" LinkedHeaders=""/>
  <table xmlns="" ID="Z7DnnX7SqPRsTtWyxxldnuf24Tw=" Header="no" Caption="no" Exclude="no" Scope="" LinkedHeaders=""/>
  <table xmlns="" ID="cgSuZ7vOVExUoVwOPNUh/2e3tSQ=" Header="no" Caption="no" Exclude="no" Scope="" LinkedHeaders=""/>
  <table xmlns="" ID="5b6RlZc1lsdn6rkgZ9R73xQpGfM=" Header="no" Caption="no" Exclude="no" Scope="" LinkedHeaders=""/>
  <table xmlns="" ID="AGer84TPBKcd0MQnY1QDeB+mfFY=" Header="no" Caption="no" Exclude="no" Scope="" LinkedHeaders=""/>
  <table xmlns="" ID="8Gf5jM0jzM8L7/VJF6d0hyoXv78=" Header="no" Caption="no" Exclude="no" Scope="" LinkedHeaders=""/>
  <table xmlns="" ID="+dRVOWDw6kZQLmZ/dw+Wpc5rTi8=" Header="no" Caption="no" Exclude="no" Scope="" LinkedHeaders=""/>
  <table xmlns="" ID="vfC6HnSj+U1QURDvf/FeWISDl6g=" Header="no" Caption="no" Exclude="no" Scope="" LinkedHeaders=""/>
  <table xmlns="" ID="pA01z5x9NU1uI0KS32Drj3Rx4i0=" Header="no" Caption="no" Exclude="no" Scope="" LinkedHeaders=""/>
  <table xmlns="" ID="ufex0sKkzBQZR9HObKHM1Lo1Huk=" Header="no" Caption="no" Exclude="no" Scope="" LinkedHeaders=""/>
  <table xmlns="" ID="nv7TSEIcIe+lbYIYk+8Kb9rpb9Q=" Header="no" Caption="no" Exclude="no" Scope="" LinkedHeaders=""/>
  <table xmlns="" ID="+uowDkty3lkg5XUclO81gYzo298=" Header="no" Caption="no" Exclude="no" Scope="" LinkedHeaders=""/>
  <table xmlns="" ID="R0uDqRz1ofISdaYeBEHYLkGtjs8=" Header="no" Caption="no" Exclude="no" Scope="" LinkedHeaders=""/>
  <table xmlns="" ID="QEe0MqvE0HQt38arz0DV3J1U8xs=" Header="no" Caption="no" Exclude="no" Scope="" LinkedHeaders=""/>
  <table xmlns="" ID="NbRxeww0iA5sz3kYvYqhV+d9Ydw=" Header="no" Caption="no" Exclude="no" Scope="" LinkedHeaders=""/>
  <table xmlns="" ID="0jLxnw3P4sb+zrnxP1vcXuTqnEI=" Header="no" Caption="no" Exclude="no" Scope="" LinkedHeaders=""/>
  <table xmlns="" ID="BNqwHJV6uX+brexogTJmxJTXNlg=" Header="no" Caption="no" Exclude="no" Scope="" LinkedHeaders=""/>
  <table xmlns="" ID="rzosY42zCXy71qTORHKQ52M1nQs=" Header="no" Caption="no" Exclude="no" Scope="" LinkedHeaders=""/>
  <table xmlns="" ID="ElYPRb4I99GlDMNUt1FfQEBXqVI=" Header="no" Caption="no" Exclude="no" Scope="" LinkedHeaders=""/>
  <table xmlns="" ID="Dkfq/89IBBYqLh8zbLFvuK6sGjQ=" Header="no" Caption="no" Exclude="no" Scope="" LinkedHeaders=""/>
  <table xmlns="" ID="FhkUG1W2TH6QmhvWAxp2vwVf2Rg=" Header="no" Caption="no" Exclude="no" Scope="" LinkedHeaders=""/>
  <table xmlns="" ID="zeyGPC29BGqObYMVEbdRqy9fJ6U=" Header="no" Caption="no" Exclude="no" Scope="" LinkedHeaders=""/>
  <table xmlns="" ID="5lLqVoLrhQAnhrUQ4krb7Vt+5eo=" Header="no" Caption="no" Exclude="no" Scope="" LinkedHeaders=""/>
  <table xmlns="" ID="rU1vU25X9MFdhfwI/kNft67n+kQ=" Header="no" Caption="no" Exclude="no" Scope="" LinkedHeaders=""/>
  <table xmlns="" ID="KbR8EkBSb1ul+ragbAMYm8xU2LE=" Header="no" Caption="no" Exclude="no" Scope="" LinkedHeaders=""/>
  <table xmlns="" ID="rXk+0/eckqO/on2Z1Fvxk4xX0zk=" Header="no" Caption="no" Exclude="no" Scope="" LinkedHeaders=""/>
  <table xmlns="" ID="wYw15Y1r4jYRJT8VgSMO/u8fHFU=" Header="no" Caption="no" Exclude="no" Scope="" LinkedHeaders=""/>
  <table xmlns="" ID="YIzSdue08fJbj/zqGqbbU6l53rM=" Header="no" Caption="no" Exclude="no" Scope="" LinkedHeaders=""/>
  <table xmlns="" ID="HM5Fuqc4rYrXemkkmNbpi+kAb2c=" Header="no" Caption="no" Exclude="no" Scope="" LinkedHeaders=""/>
  <table xmlns="" ID="bhYp0IP5YTXYXKcHrwSNZzKYeEk=" Header="no" Caption="no" Exclude="no" Scope="" LinkedHeaders=""/>
  <table xmlns="" ID="DdRoiTHAgP5YV9dOH21sUebds9g=" Header="no" Caption="no" Exclude="no" Scope="" LinkedHeaders=""/>
  <table xmlns="" ID="erj0stcJ3/SK+ulYMr9i0SoabvI=" Header="no" Caption="no" Exclude="no" Scope="" LinkedHeaders=""/>
  <table xmlns="" ID="0/kfYqZCJPEsq/6B7fMOM+dnGRA=" Header="no" Caption="no" Exclude="no" Scope="" LinkedHeaders=""/>
  <table xmlns="" ID="JBRcoHLd7AH42GXt+oFF56ULFPU=" Header="no" Caption="no" Exclude="no" Scope="" LinkedHeaders=""/>
  <table xmlns="" ID="IcO2SIiKs7T7NLRWURbN0LgjZn4=" Header="no" Caption="no" Exclude="no" Scope="" LinkedHeaders=""/>
  <table xmlns="" ID="XElL5SgiYDhBxh8M0NXu8Yy4xuk=" Header="no" Caption="no" Exclude="no" Scope="" LinkedHeaders=""/>
  <table xmlns="" ID="24w3hzMs+HDJP2xN7qa3KwHLzXs=" Header="no" Caption="no" Exclude="no" Scope="" LinkedHeaders=""/>
  <table xmlns="" ID="9nLfEXymcmfmA7h4iUnjYDo+cvg=" Header="no" Caption="no" Exclude="no" Scope="" LinkedHeaders=""/>
  <table xmlns="" ID="3yEOjcyPhTTLhcV9M+gndjiJQy0=" Header="no" Caption="no" Exclude="no" Scope="" LinkedHeaders=""/>
  <table xmlns="" ID="65q7fadYLdd8tvUbKwAXDzWmO4I=" Header="no" Caption="no" Exclude="no" Scope="" LinkedHeaders=""/>
  <table xmlns="" ID="xTPVXGwg3KoIPbCB7Q00HAd7aJU=" Header="no" Caption="no" Exclude="no" Scope="" LinkedHeaders=""/>
  <table xmlns="" ID="dw6ngb5sFW9C/nVzsfmzKqln5Cs=" Header="no" Caption="no" Exclude="no" Scope="" LinkedHeaders=""/>
  <table xmlns="" ID="P1yaEXFVjChIhl8uXokIOtqds2A=" Header="no" Caption="no" Exclude="no" Scope="" LinkedHeaders=""/>
  <table xmlns="" ID="aqjYzbstf3niwItj4iuT8RGuok4=" Header="no" Caption="no" Exclude="no" Scope="" LinkedHeaders=""/>
  <table xmlns="" ID="pDwNe8GSL0X4+F0m8Iye7x/KkZs=" Header="no" Caption="no" Exclude="no" Scope="" LinkedHeaders=""/>
  <table xmlns="" ID="38v9RU4s+vw+sRcCGOT57pSEwLE=" Header="no" Caption="no" Exclude="no" Scope="" LinkedHeaders=""/>
  <table xmlns="" ID="tDPxAz7a6GllgowgYFzh1YanhNY=" Header="no" Caption="no" Exclude="no" Scope="" LinkedHeaders=""/>
  <table xmlns="" ID="GQXDGckbCzJ8dmMVJwdDoRCGflM=" Header="no" Caption="no" Exclude="no" Scope="" LinkedHeaders=""/>
  <table xmlns="" ID="vLXSJFOqbytHsHIi4wGd2TbtXLw=" Header="no" Caption="no" Exclude="no" Scope="" LinkedHeaders=""/>
  <table xmlns="" ID="I9xCwZMux2Z7zyb3CZkOB9SLec8=" Header="no" Caption="no" Exclude="no" Scope="" LinkedHeaders=""/>
  <table xmlns="" ID="6XacVtNvUWYPKbPflgSCM4CVUS8=" Header="no" Caption="no" Exclude="no" Scope="" LinkedHeaders=""/>
  <table xmlns="" ID="B1FC0kv2dBtZPirfL5UdOkq3Z7A=" Header="no" Caption="no" Exclude="no" Scope="" LinkedHeaders=""/>
  <table xmlns="" ID="YUVml9pHgIWa1YPBTEzeFL1FpVw=" Header="no" Caption="no" Exclude="no" Scope="" LinkedHeaders=""/>
  <table xmlns="" ID="x9VX+Op6fZVTTEcZrt9htu2cAOg=" Header="no" Caption="no" Exclude="no" Scope="" LinkedHeaders=""/>
  <table xmlns="" ID="U2vBEWPIe83rDclQyDKcSBEs01Y=" Header="no" Caption="no" Exclude="no" Scope="" LinkedHeaders=""/>
  <table xmlns="" ID="4jDY9+dDdvFjZ7Rh+e5dCGrreMk=" Header="no" Caption="no" Exclude="no" Scope="" LinkedHeaders=""/>
  <table xmlns="" ID="AGuycKBzgA34z1YTci7oEHWeMxE=" Header="no" Caption="no" Exclude="no" Scope="" LinkedHeaders=""/>
  <table xmlns="" ID="6+wvN5fVGsRcb7afhpM3bAP4D9U=" Header="no" Caption="no" Exclude="no" Scope="" LinkedHeaders=""/>
  <table xmlns="" ID="oa2frIvIbNqKMIQK8f/QjAEmHYw=" Header="no" Caption="no" Exclude="no" Scope="" LinkedHeaders=""/>
  <table xmlns="" ID="mGrUjXqkeS55sxFfXVY9wMZz17I=" Header="no" Caption="no" Exclude="no" Scope="" LinkedHeaders=""/>
  <table xmlns="" ID="12kJbGAiciwz5KVkjfj/iR1euG0=" Header="no" Caption="no" Exclude="no" Scope="" LinkedHeaders=""/>
  <table xmlns="" ID="PzxW4jaDiAlOQOUqHmvLtavRdSc=" Header="no" Caption="no" Exclude="no" Scope="" LinkedHeaders=""/>
  <table xmlns="" ID="DAyOs9tpZoFHomS6o7SlqNuvX04=" Header="no" Caption="no" Exclude="no" Scope="" LinkedHeaders=""/>
  <table xmlns="" ID="gQC/2/abTg3anjzABuzHFVUdgNI=" Header="no" Caption="no" Exclude="no" Scope="" LinkedHeaders=""/>
  <table xmlns="" ID="Bm5Js8NO4JKZG2Ehct7yMA64QjU=" Header="no" Caption="no" Exclude="no" Scope="" LinkedHeaders=""/>
  <table xmlns="" ID="mOWuIs9/B9GklozqT1npYws+YZQ=" Header="no" Caption="no" Exclude="no" Scope="" LinkedHeaders=""/>
  <table xmlns="" ID="68XQn3/SOxhe767QjkNtMJyaawI=" Header="no" Caption="no" Exclude="no" Scope="" LinkedHeaders=""/>
  <table xmlns="" ID="LTm2JkXdTQ9Z9lqO/rXsMy2p1mY=" Header="no" Caption="no" Exclude="no" Scope="" LinkedHeaders=""/>
  <table xmlns="" ID="0smOHOELLnzXsWRHsqbvjFkvO04=" Header="no" Caption="no" Exclude="no" Scope="" LinkedHeaders=""/>
  <table xmlns="" ID="Wumz0qbv/ia+y0d2ksfx0EcyXd8=" Header="no" Caption="no" Exclude="no" Scope="" LinkedHeaders=""/>
  <table xmlns="" ID="PnIAnyeMVJVfcfqTkq8zo/OXeEs=" Header="no" Caption="no" Exclude="no" Scope="" LinkedHeaders=""/>
  <table xmlns="" ID="ZdI/3sE6495zKv9b9MChWGPUMmU=" Header="no" Caption="no" Exclude="no" Scope="" LinkedHeaders=""/>
  <table xmlns="" ID="pttG6fJPTjttQaVrCkMPoPMOr1k=" Header="no" Caption="no" Exclude="no" Scope="" LinkedHeaders=""/>
  <table xmlns="" ID="jvh4gUkbzx7eXd3onZE5/UU9BYo=" Header="no" Caption="no" Exclude="no" Scope="" LinkedHeaders=""/>
  <table xmlns="" ID="Fd9QM8NcVFUEUD2gpRsBy/h3xGA=" Header="no" Caption="no" Exclude="no" Scope="" LinkedHeaders=""/>
  <table xmlns="" ID="eZaxYj46YnOO2BrUug28bk/VPes=" Header="no" Caption="no" Exclude="no" Scope="" LinkedHeaders=""/>
  <table xmlns="" ID="xbkJy4B0XVegvatWb98CJFXtq8Q=" Header="no" Caption="no" Exclude="no" Scope="" LinkedHeaders=""/>
  <table xmlns="" ID="y0Ch2powELiP4rCpYhz6h8qcjp4=" Header="no" Caption="no" Exclude="no" Scope="" LinkedHeaders=""/>
  <table xmlns="" ID="nLvjv9gnao2NO1/1kJgJEBSH41Y=" Header="no" Caption="no" Exclude="no" Scope="" LinkedHeaders=""/>
  <table xmlns="" ID="sJ8fLYA0N8lEUW9EsiJawp4kT2k=" Header="no" Caption="no" Exclude="no" Scope="" LinkedHeaders=""/>
  <table xmlns="" ID="fFKgALVNkQiS306lnI3G/0vxtW0=" Header="no" Caption="no" Exclude="no" Scope="" LinkedHeaders=""/>
  <table xmlns="" ID="Mz13q361ucVNg48c/gFeIpvyqqw=" Header="no" Caption="no" Exclude="no" Scope="" LinkedHeaders=""/>
  <table xmlns="" ID="su47JiPfy05zaRR63KQrrKvMWW8=" Header="no" Caption="no" Exclude="no" Scope="" LinkedHeaders=""/>
  <table xmlns="" ID="Cx4U2QOJVkjLh8pRjuo7JNV6dec=" Header="no" Caption="no" Exclude="no" Scope="" LinkedHeaders=""/>
  <table xmlns="" ID="GBTopnbrLTL3QpeW6KGDXFNwGjk=" Header="no" Caption="no" Exclude="no" Scope="" LinkedHeaders=""/>
  <table xmlns="" ID="g+WgLrV/sBpKMkSdlExX8oLXvys=" Header="no" Caption="no" Exclude="no" Scope="" LinkedHeaders=""/>
  <table xmlns="" ID="R1XicT/eWheyuQmo+ET8HjMzfCY=" Header="no" Caption="no" Exclude="no" Scope="" LinkedHeaders=""/>
  <table xmlns="" ID="bPRjWqC2/lPk3fgG5I+TM5a7Ci0=" Header="no" Caption="no" Exclude="no" Scope="" LinkedHeaders=""/>
  <table xmlns="" ID="MZkRmCi1/BUap/5a8XpLHQfJk0U=" Header="no" Caption="no" Exclude="no" Scope="" LinkedHeaders=""/>
  <table xmlns="" ID="H+VxhtLrtGrDMoLaVyluvbffZCI=" Header="no" Caption="no" Exclude="no" Scope="" LinkedHeaders=""/>
  <table xmlns="" ID="7uF8AiNm3m73UtHBO+oIoXc/j/U=" Header="no" Caption="no" Exclude="no" Scope="" LinkedHeaders=""/>
  <table xmlns="" ID="7zJSvvWBEp/7C4Sqr4JYY/gJdTM=" Header="no" Caption="no" Exclude="no" Scope="" LinkedHeaders=""/>
  <table xmlns="" ID="aMuaE2lWv5l9oK49x7ISUvrNiyY=" Header="no" Caption="no" Exclude="no" Scope="" LinkedHeaders=""/>
  <table xmlns="" ID="vt8Z2vSgD43JFFMRr5HlVJloo+g=" Header="no" Caption="no" Exclude="no" Scope="" LinkedHeaders=""/>
  <table xmlns="" ID="ye2F80uhcGJUMcn9omS5J/Wzp4I=" Header="no" Caption="no" Exclude="no" Scope="" LinkedHeaders=""/>
  <table xmlns="" ID="XbXnivIi1T6RGhGZ3vd1r4HPvZY=" Header="no" Caption="no" Exclude="no" Scope="" LinkedHeaders=""/>
  <table xmlns="" ID="wt0e4pjb8RNzyow2ha/66FndGDY=" Header="no" Caption="no" Exclude="no" Scope="" LinkedHeaders=""/>
  <table xmlns="" ID="uEzppV71qgmqOmzNWOd6JmO23+E=" Header="no" Caption="no" Exclude="no" Scope="" LinkedHeaders=""/>
  <table xmlns="" ID="VLyODa5DqU9vwQsvqgNu8ZCTCIE=" Header="no" Caption="no" Exclude="no" Scope="" LinkedHeaders=""/>
  <table xmlns="" ID="/Palo7RzoMLeOu2D2fm8AbYOwco=" Header="no" Caption="no" Exclude="no" Scope="" LinkedHeaders=""/>
  <table xmlns="" ID="/ODfOHvnwK0dkStchFmiYDgUVmM=" Header="no" Caption="no" Exclude="no" Scope="" LinkedHeaders=""/>
  <table xmlns="" ID="Kc7m1vt6e2UjJIho6Ngg9jNKTsE=" Header="no" Caption="no" Exclude="no" Scope="" LinkedHeaders=""/>
  <table xmlns="" ID="If2UBPibrXlYiWqBxYYEVOmIzt8=" Header="no" Caption="no" Exclude="no" Scope="" LinkedHeaders=""/>
  <table xmlns="" ID="loqs8RFuj8vNYYOoM6NVej2tEv0=" Header="no" Caption="no" Exclude="no" Scope="" LinkedHeaders=""/>
  <table xmlns="" ID="XKSYFpvLpHLYixFIj1qudP/CDgs=" Header="no" Caption="no" Exclude="no" Scope="" LinkedHeaders=""/>
  <table xmlns="" ID="77AsspVLD0VM5YXRh3gTrCmTWkk=" Header="no" Caption="no" Exclude="no" Scope="" LinkedHeaders=""/>
  <table xmlns="" ID="sAU1WN4P6+JKZH3jgLNaFt2GtEo=" Header="no" Caption="no" Exclude="no" Scope="" LinkedHeaders=""/>
  <table xmlns="" ID="07XCYPjVCsmnrPjinZwmVylUSTQ=" Header="no" Caption="no" Exclude="no" Scope="" LinkedHeaders=""/>
  <table xmlns="" ID="j6sDsLCSBSZtQMlO4HNrbnMr2GA=" Header="no" Caption="no" Exclude="no" Scope="" LinkedHeaders=""/>
  <table xmlns="" ID="Q4xIzjUHk8vPhAa45ZdpboH/LRE=" Header="no" Caption="no" Exclude="no" Scope="" LinkedHeaders=""/>
  <table xmlns="" ID="CmruVSd0CXm/XkzXR6/aN77P2aw=" Header="no" Caption="no" Exclude="no" Scope="" LinkedHeaders=""/>
  <table xmlns="" ID="u2S3zeD9bqF/apjiHCK6QXlXK5s=" Header="no" Caption="no" Exclude="no" Scope="" LinkedHeaders=""/>
  <table xmlns="" ID="j79gV3RKnIiHuE7fNxMYPuRhvgE=" Header="no" Caption="no" Exclude="no" Scope="" LinkedHeaders=""/>
  <table xmlns="" ID="pzLqgFcpuAjBWPgJqtvE1q5U+Yk=" Header="no" Caption="no" Exclude="no" Scope="" LinkedHeaders=""/>
  <table xmlns="" ID="heJ8mKsfjXpBMM3xhtOEJKgIzR4=" Header="no" Caption="no" Exclude="no" Scope="" LinkedHeaders=""/>
  <table xmlns="" ID="NQgiVU1lTRg3xSnnW7FrLkgGKfo=" Header="no" Caption="no" Exclude="no" Scope="" LinkedHeaders=""/>
  <table xmlns="" ID="E8OC0JkNAmG1dLV18Wx/ZxCtJY4=" Header="no" Caption="no" Exclude="no" Scope="" LinkedHeaders=""/>
  <table xmlns="" ID="0/srGIYL/or9PBws0xYIhjqdG18=" Header="no" Caption="no" Exclude="no" Scope="" LinkedHeaders=""/>
  <table xmlns="" ID="8WWUek2gtGKjIPq4Ya/hb1zMJ1o=" Header="no" Caption="no" Exclude="no" Scope="" LinkedHeaders=""/>
  <table xmlns="" ID="fcpxnWP0U/RF9AO+4399RFNc/4E=" Header="no" Caption="no" Exclude="no" Scope="" LinkedHeaders=""/>
  <table xmlns="" ID="soee0AOvTf9r6rcpCkxwFUmLhnU=" Header="no" Caption="no" Exclude="no" Scope="" LinkedHeaders=""/>
  <table xmlns="" ID="JZnEh29rwUg9FBp0dmM1HtGx2WA=" Header="no" Caption="no" Exclude="no" Scope="" LinkedHeaders=""/>
  <table xmlns="" ID="+xBCQOQ1FIYLTN2M7slXkDdw2jo=" Header="no" Caption="no" Exclude="no" Scope="" LinkedHeaders=""/>
  <table xmlns="" ID="+aam1yq3e+crNGt/kYVeyDUgGVM=" Header="no" Caption="no" Exclude="no" Scope="" LinkedHeaders=""/>
  <table xmlns="" ID="4ggSFLzM2waYIL8kmGeGem+Dlu4=" Header="no" Caption="no" Exclude="no" Scope="" LinkedHeaders=""/>
  <table xmlns="" ID="Gg1AohKveGKy/Rfq/dMmFqsYYDU=" Header="no" Caption="no" Exclude="no" Scope="" LinkedHeaders=""/>
  <table xmlns="" ID="UO/4Tg2xBsB768cEN918ik5cxDw=" Header="no" Caption="no" Exclude="no" Scope="" LinkedHeaders=""/>
  <table xmlns="" ID="YS5FpzywPNYQvFqE6CH2mlKQmAs=" Header="no" Caption="no" Exclude="no" Scope="" LinkedHeaders=""/>
  <table xmlns="" ID="myiwpZ4nRcuFcBF1Wn/aZWhS1M8=" Header="no" Caption="no" Exclude="no" Scope="" LinkedHeaders=""/>
  <table xmlns="" ID="h5BRpi/q7BpMKaL/yAZNDlSPVgI=" Header="no" Caption="no" Exclude="no" Scope="" LinkedHeaders=""/>
  <table xmlns="" ID="6JIgHQTUHf/Vls7m6pyVRNZ+Ers=" Header="no" Caption="no" Exclude="no" Scope="" LinkedHeaders=""/>
  <table xmlns="" ID="oPlk+22KspFhWK/Hg7ABuy7ehpA=" Header="no" Caption="no" Exclude="no" Scope="" LinkedHeaders=""/>
  <table xmlns="" ID="3/yKX0l4eHGkMI5B2NoI/JAAGKw=" Header="no" Caption="no" Exclude="no" Scope="" LinkedHeaders=""/>
  <table xmlns="" ID="YO0Ele4I5Z/J06hgAwQi0fRcgsU=" Header="no" Caption="no" Exclude="no" Scope="" LinkedHeaders=""/>
  <table xmlns="" ID="cZPKVagkSWZVJyaA2kQB0owYHqs=" Header="no" Caption="no" Exclude="no" Scope="" LinkedHeaders=""/>
  <table xmlns="" ID="fPE38xpaF+hfJslOHJUst1Ni9qo=" Header="no" Caption="no" Exclude="no" Scope="" LinkedHeaders=""/>
  <table xmlns="" ID="It6+VCRSOFj+sqzeiTszuAi/euU=" Header="no" Caption="no" Exclude="no" Scope="" LinkedHeaders=""/>
  <table xmlns="" ID="s2WDw4kA9k6KyG/Oja2WKckDvYc=" Header="no" Caption="no" Exclude="no" Scope="" LinkedHeaders=""/>
  <table xmlns="" ID="XI9xZbTsYg2txD13viaQvWA0S2s=" Header="no" Caption="no" Exclude="no" Scope="" LinkedHeaders=""/>
  <table xmlns="" ID="CSIKIvMOJwQXJyt212UzjF3EXVk=" Header="no" Caption="no" Exclude="no" Scope="" LinkedHeaders=""/>
  <table xmlns="" ID="bV/pvj2JLi2nVM+Ik4AEkKQ14To=" Header="no" Caption="no" Exclude="no" Scope="" LinkedHeaders=""/>
  <table xmlns="" ID="a6Qmijg7xvzRhKigvRRTZGxVXgs=" Header="no" Caption="no" Exclude="no" Scope="" LinkedHeaders=""/>
  <table xmlns="" ID="d1q/lokpVUSYuB8h5FQv9fe+eGc=" Header="no" Caption="no" Exclude="no" Scope="" LinkedHeaders=""/>
  <table xmlns="" ID="NSRwoT6ATAQPFO2AlrZm1vTwKNw=" Header="no" Caption="no" Exclude="no" Scope="" LinkedHeaders=""/>
  <table xmlns="" ID="6IN1Z+mSmSYoXvTfF78qA5NMDgc=" Header="no" Caption="no" Exclude="no" Scope="" LinkedHeaders=""/>
  <table xmlns="" ID="v5td6ZMuFgYECAKoC1O2VDQCsKY=" Header="no" Caption="no" Exclude="no" Scope="" LinkedHeaders=""/>
  <table xmlns="" ID="CTztAiHuCtAIAioZ6CaQhYFsth0=" Header="no" Caption="no" Exclude="no" Scope="" LinkedHeaders=""/>
  <table xmlns="" ID="mfd/o0egfALsKwmP8LYli7rNO9o=" Header="no" Caption="no" Exclude="no" Scope="" LinkedHeaders=""/>
  <table xmlns="" ID="wVeccsX1edBBkz/BHFbxOnPT4oM=" Header="no" Caption="no" Exclude="no" Scope="" LinkedHeaders=""/>
  <table xmlns="" ID="dk2RbYWnFOWAh7XVBeIgNywGcfE=" Header="no" Caption="no" Exclude="no" Scope="" LinkedHeaders=""/>
  <table xmlns="" ID="czpLO4Bp8vcngfDfnZsJyMaZMvA=" Header="no" Caption="no" Exclude="no" Scope="" LinkedHeaders=""/>
  <table xmlns="" ID="3lpiZbm2vPAbJ3O/mGuAYG9EzK4=" Header="no" Caption="no" Exclude="no" Scope="" LinkedHeaders=""/>
  <table xmlns="" ID="RYdZnQZALhzyMGw8U0uItaQD7Io=" Header="no" Caption="no" Exclude="no" Scope="" LinkedHeaders=""/>
  <table xmlns="" ID="x+1iWcz/wjXxQpxQaPUBptYOsL4=" Header="no" Caption="no" Exclude="no" Scope="" LinkedHeaders=""/>
  <table xmlns="" ID="58Dwt2WP/uphMWxktFGjmohsbmo=" Header="no" Caption="no" Exclude="no" Scope="" LinkedHeaders=""/>
  <table xmlns="" ID="ztJ+GPbmmqOR+x0KvRFXXx7pHuk=" Header="no" Caption="no" Exclude="no" Scope="" LinkedHeaders=""/>
  <table xmlns="" ID="OZjIxGgwJUpU+UoWyfdj0Bg8BrA=" Header="no" Caption="no" Exclude="no" Scope="" LinkedHeaders=""/>
  <table xmlns="" ID="KHwQU3u2S68XvNsGLYLyXrz8Pgw=" Header="no" Caption="no" Exclude="no" Scope="" LinkedHeaders=""/>
  <table xmlns="" ID="9dC7YVA2TWfItCQEysgm2/MDo3s=" Header="no" Caption="no" Exclude="no" Scope="" LinkedHeaders=""/>
  <table xmlns="" ID="KNMl/IZKD3dHHIufPZbfiKLH+3A=" Header="no" Caption="no" Exclude="no" Scope="" LinkedHeaders=""/>
  <table xmlns="" ID="gj0+m0I1SpKMiS485XIW+HLAoWk=" Header="no" Caption="no" Exclude="no" Scope="" LinkedHeaders=""/>
  <table xmlns="" ID="Xl2hFqBVUmM60PnH7qAXaCe3HC4=" Header="no" Caption="no" Exclude="no" Scope="" LinkedHeaders=""/>
  <table xmlns="" ID="QFAZYLytHUSvLCQxk/VvrvtYyTY=" Header="no" Caption="no" Exclude="no" Scope="" LinkedHeaders=""/>
  <table xmlns="" ID="/wDNub+Uc7GmjNR9nVETECVl4Rg=" Header="no" Caption="no" Exclude="no" Scope="" LinkedHeaders=""/>
  <table xmlns="" ID="7kxoxkWLx/cO8w4gzMLTDNREInU=" Header="no" Caption="no" Exclude="no" Scope="" LinkedHeaders=""/>
  <table xmlns="" ID="2vOj2kuqQuffaT0eFKMmLBzY76s=" Header="no" Caption="no" Exclude="no" Scope="" LinkedHeaders=""/>
  <table xmlns="" ID="ZPrTCrSKUNEux6EAQG2yKIdmKoE=" Header="no" Caption="no" Exclude="no" Scope="" LinkedHeaders=""/>
  <table xmlns="" ID="03hV6KNeWX5kWN7mCLrFWflV5YQ=" Header="no" Caption="no" Exclude="no" Scope="" LinkedHeaders=""/>
  <table xmlns="" ID="9aFEa4c/X2tQ9lfKSKv7eqx6wGM=" Header="no" Caption="no" Exclude="no" Scope="" LinkedHeaders=""/>
  <table xmlns="" ID="BOxsvePP7qlD2z+s+qD2JRCcHjI=" Header="no" Caption="no" Exclude="no" Scope="" LinkedHeaders=""/>
  <table xmlns="" ID="NWvlAfN9wpM96Q5c6bpTApq4gU8=" Header="no" Caption="no" Exclude="no" Scope="" LinkedHeaders=""/>
  <table xmlns="" ID="njY+z41TAfbIMyY8+ILOtCrwt64=" Header="no" Caption="no" Exclude="no" Scope="" LinkedHeaders=""/>
  <table xmlns="" ID="Rf2LDOZs5hmL3g35pvRsMjnEm+8=" Header="no" Caption="no" Exclude="no" Scope="" LinkedHeaders=""/>
  <table xmlns="" ID="dSoLbYq9M4OTvcyIkcSlVrTc//E=" Header="no" Caption="no" Exclude="no" Scope="" LinkedHeaders=""/>
  <table xmlns="" ID="ffSKur0M7usjK+Pl4xteqqzb6W8=" Header="no" Caption="no" Exclude="no" Scope="" LinkedHeaders=""/>
  <table xmlns="" ID="2/BBF+BhkHDC9UBwkyryuH0AXfk=" Header="no" Caption="no" Exclude="no" Scope="" LinkedHeaders=""/>
  <table xmlns="" ID="kkjYDJXYIT0j89bExzJFx/+vQn0=" Header="no" Caption="no" Exclude="no" Scope="" LinkedHeaders=""/>
  <table xmlns="" ID="oZ7GqQi8Z8aJyCj6cdtIXgFYIgQ=" Header="no" Caption="no" Exclude="no" Scope="" LinkedHeaders=""/>
  <table xmlns="" ID="dXFuk5CFT1UcXHKv6ZhggAE06H0=" Header="no" Caption="no" Exclude="no" Scope="" LinkedHeaders=""/>
  <table xmlns="" ID="ruev2qsCuSBGmTuYCFpZeJm/67o=" Header="no" Caption="no" Exclude="no" Scope="" LinkedHeaders=""/>
  <table xmlns="" ID="saR8Ai89j/UdjTXJZT7Bw6frgS8=" Header="no" Caption="no" Exclude="no" Scope="" LinkedHeaders=""/>
  <table xmlns="" ID="fzIw5daKXNcZFEqUG/Us1rYSD1o=" Header="no" Caption="no" Exclude="no" Scope="" LinkedHeaders=""/>
  <table xmlns="" ID="mXkm8ehtXtPWbWKRgFL50e4NKIo=" Header="no" Caption="no" Exclude="no" Scope="" LinkedHeaders=""/>
  <table xmlns="" ID="CKueX3F0YFTRzVccbHKvDIZBFZk=" Header="no" Caption="no" Exclude="no" Scope="" LinkedHeaders=""/>
  <table xmlns="" ID="vCyf3LYMr08QCN/a3GzOVfJSogI=" Header="no" Caption="no" Exclude="no" Scope="" LinkedHeaders=""/>
  <table xmlns="" ID="/ZI3WqvUp4Besyi8RBujzPOMOSY=" Header="no" Caption="no" Exclude="no" Scope="" LinkedHeaders=""/>
  <table xmlns="" ID="LFx71GiIJB8IjehWmwbaxVo7OM8=" Header="no" Caption="no" Exclude="no" Scope="" LinkedHeaders=""/>
  <table xmlns="" ID="65l9bkBCy0Od7RklzFip8PeMKtw=" Header="no" Caption="no" Exclude="no" Scope="" LinkedHeaders=""/>
  <table xmlns="" ID="4xW2GkwDx01pkyh1c8AcVDJqXw0=" Header="no" Caption="no" Exclude="no" Scope="" LinkedHeaders=""/>
  <table xmlns="" ID="ontVEd4iVrWCYm7O4QhpupCQpsM=" Header="no" Caption="no" Exclude="no" Scope="" LinkedHeaders=""/>
  <table xmlns="" ID="ijYfmMvVYvBkNVxl3JxV/WQLsCA=" Header="no" Caption="no" Exclude="no" Scope="" LinkedHeaders=""/>
  <table xmlns="" ID="pQ7tubRFO7LDHHIwu5Aivg42Z5U=" Header="no" Caption="no" Exclude="no" Scope="" LinkedHeaders=""/>
  <table xmlns="" ID="l9fKh6vuoK7Cp8v22zyfPzNUnl8=" Header="no" Caption="no" Exclude="no" Scope="" LinkedHeaders=""/>
  <table xmlns="" ID="vjw7yTzd1IAph0NlFBs/aKdA9u8=" Header="no" Caption="no" Exclude="no" Scope="" LinkedHeaders=""/>
  <table xmlns="" ID="Bi7Nmy/j+711rTm4ceOQVotM9dg=" Header="no" Caption="no" Exclude="no" Scope="" LinkedHeaders=""/>
  <table xmlns="" ID="nVLyDpx1WR3NcLoT1cn5TcRjZ6Y=" Header="no" Caption="no" Exclude="no" Scope="" LinkedHeaders=""/>
  <table xmlns="" ID="YCAYA9mPVzRO50m5EgcurVxW8b0=" Header="no" Caption="no" Exclude="no" Scope="" LinkedHeaders=""/>
  <table xmlns="" ID="DjRcYzH3WtP0jnTrr2/0XGErwR4=" Header="no" Caption="no" Exclude="no" Scope="" LinkedHeaders=""/>
  <table xmlns="" ID="+Y5wPO4Y/iPNbeW28008MY5YoCk=" Header="no" Caption="no" Exclude="no" Scope="" LinkedHeaders=""/>
  <table xmlns="" ID="2KCFZMgCYfk3pAXmSJ/e2xqo/7M=" Header="no" Caption="no" Exclude="no" Scope="" LinkedHeaders=""/>
  <table xmlns="" ID="J3Czbn+3cac/kRo7hnM9giQV+Z0=" Header="no" Caption="no" Exclude="no" Scope="" LinkedHeaders=""/>
  <table xmlns="" ID="3JLWyQcoohw7hFAoBhXSm13VjBc=" Header="no" Caption="no" Exclude="no" Scope="" LinkedHeaders=""/>
  <table xmlns="" ID="qDdUBT1krCm6+icxUnOQQZNxXlQ=" Header="no" Caption="no" Exclude="no" Scope="" LinkedHeaders=""/>
  <table xmlns="" ID="viDfMY3IJpSyVAS1xXloI6cRyL0=" Header="no" Caption="no" Exclude="no" Scope="" LinkedHeaders=""/>
  <table xmlns="" ID="QzYri/+Vykgf/1sdUQQBogP/Hgs=" Header="no" Caption="no" Exclude="no" Scope="" LinkedHeaders=""/>
  <table xmlns="" ID="CwQsWwKL9xO1X08Dv+P1SrEOWRk=" Header="no" Caption="no" Exclude="no" Scope="" LinkedHeaders=""/>
  <table xmlns="" ID="24YPouSghLuGkjeFSCfTTqfFmgE=" Header="no" Caption="no" Exclude="no" Scope="" LinkedHeaders=""/>
  <table xmlns="" ID="lxY/onH6j8Ko6ZQrNYSoo/qDb5w=" Header="no" Caption="no" Exclude="no" Scope="" LinkedHeaders=""/>
  <table xmlns="" ID="tYkxV9yu4Gjnd967UCMPk9eC8iI=" Header="no" Caption="no" Exclude="no" Scope="" LinkedHeaders=""/>
  <table xmlns="" ID="79pwya83r+8iz6WRcB5uU6ITK9Q=" Header="no" Caption="no" Exclude="no" Scope="" LinkedHeaders=""/>
  <table xmlns="" ID="JJlLabw/Tt6/aESELUkeG4uaSDU=" Header="no" Caption="no" Exclude="no" Scope="" LinkedHeaders=""/>
  <table xmlns="" ID="MqoKGHcATM80eDUMcJPlXTkjGPU=" Header="no" Caption="no" Exclude="no" Scope="" LinkedHeaders=""/>
  <table xmlns="" ID="M4jXZR76iHDg7sA7wj2Npx2FsME=" Header="no" Caption="no" Exclude="no" Scope="" LinkedHeaders=""/>
  <table xmlns="" ID="atd2XDa9N6FaVMX8WKfCca8vGII=" Header="no" Caption="no" Exclude="no" Scope="" LinkedHeaders=""/>
  <table xmlns="" ID="tHFMhdmBg0pLVywRbUIAJLyr9Gg=" Header="no" Caption="no" Exclude="no" Scope="" LinkedHeaders=""/>
  <table xmlns="" ID="8PaJWVus/+gLKm0gIWFS3D24BpU=" Header="no" Caption="no" Exclude="no" Scope="" LinkedHeaders=""/>
  <table xmlns="" ID="UXPmyHVia6FEXyghlest4e5hH00=" type="_x0031_" HRows="_x0031_" HCols="_x0030_" Summary="" TableLinerizing="H"/>
  <table xmlns="" ID="XUC08I2NjRKwKlMPofJu1YPriSY="/>
  <table xmlns="" ID="vKJjmKGa03NNfw56y4a2G9CZbvU="/>
  <table xmlns="" ID="Thkrj/XrRxbpTf6QnEcFPO6s11o="/>
  <table xmlns="" ID="cHbu8lWfCvHiUY28W8LeFAjzcH8="/>
  <table xmlns="" ID="ltBVYXMn30ylC6mvPIqovbdCQn8="/>
  <table xmlns="" ID="3lh0jEcQVzaAXOaVs3ixdMLHrZ8="/>
  <table xmlns="" ID="QYrNfmtjq9y19yQ2MVA8LEq66Vs="/>
  <table xmlns="" ID="F8OZqnU5WlFw8PWM4DK5YqPBYTY="/>
  <table xmlns="" ID="i/EEyuO20H6PNeOKrDHBglyEfVY="/>
  <table xmlns="" ID="Vj4WFlGS9aOWSs/7tzzTpkUbUU8="/>
  <table xmlns="" ID="zihfML/DCMkeHZBd8ic/6D8Liwk="/>
  <table xmlns="" ID="is0HadTVYdzIjKHpAyyZeD/DNZM="/>
  <table xmlns="" ID="FGKKcpsE1vvnEsBxTXmAsnfC45w="/>
  <table xmlns="" ID="Tx/vE7RcZpzS6GUGXYipvAvebUM="/>
  <table xmlns="" ID="imtb8OFEAlRmvkyanyrBKyGenG0="/>
  <table xmlns="" ID="vkkuQkmCYUSk65fjS8a6GaZKyx0="/>
  <table xmlns="" ID="gx3xWPh1COuuQWmJnzEGylkbdT4="/>
  <table xmlns="" ID="TpUpWE4aCG1in0JHcjRshU3bhGM="/>
  <table xmlns="" ID="Qx9LSyP9YSyW2hkkvQz/L2SVM1g="/>
  <table xmlns="" ID="xOmZIHF127wz71NHMRxsn0o1Qp4="/>
  <table xmlns="" ID="Kn9BvXH8p1e9kN+iSkNdLauXIu0="/>
  <table xmlns="" ID="wpPXTpqPlHnfTz/qatpsIe9GKRk="/>
  <table xmlns="" ID="gTSbyo9UZyiFIjgELhucmutaLmE="/>
  <table xmlns="" ID="RSpIsIheyyBQ/9o6F7ZYi/2SPxk="/>
  <table xmlns="" ID="7tvaLVZb6qm9YYbkKQ8VTOkMIoU="/>
  <table xmlns="" ID="4B4k8ZYUmlq4wmyBhKjz2KaNCPQ="/>
  <table xmlns="" ID="a4jS547qV4HQQQde4bSAzgY4ht8="/>
  <table xmlns="" ID="Z3VMJGDp16Y0nn1hG4tqllH04sg="/>
  <table xmlns="" ID="Ls1JvBXyMsd+D9UMc3q656sc0Ro="/>
  <table xmlns="" ID="1v2MGMUM2dEntXs0WKzqtvQvSVc="/>
  <table xmlns="" ID="4VUZ32AlHKlgkrnXM47UhE5ewww="/>
  <table xmlns="" ID="dcf6H+wBJL1cKWFrxx8S6BnSYdQ="/>
  <table xmlns="" ID="Tr7hrbDtOMf8vr1sehRUCTJFaVM="/>
  <table xmlns="" ID="HKN7jx58UUAi/qqXIlUnyjuDegs="/>
  <table xmlns="" ID="8PAwRQxumOC0jHLeQdFjEWIU7X4="/>
  <table xmlns="" ID="BdIx3px/XnPH0wWgPSNSlTToIVA="/>
  <table xmlns="" ID="ZlA6+qIToqUYsf8Ce1rU4//ECVk="/>
  <table xmlns="" ID="uLDCpASmOQn+7v5hLyctTGbJsSQ="/>
  <table xmlns="" ID="CFWbUOS4QL+lKBLvojri2S8AO4c="/>
  <table xmlns="" ID="gpkRy5FWysvvJJu8JXI9Mp0KI3c="/>
  <table xmlns="" ID="l/NFTTyuEgY0qqEaOBMo6/pnUdk="/>
  <table xmlns="" ID="RbnJvfOuNxb/qfmpb6a8n6Uiomg="/>
  <table xmlns="" ID="pv7Ro4B7oJZnF9/CxxVcL2AygLM="/>
  <table xmlns="" ID="uL1RrYm5rnexe/st1xaQaReOOYs="/>
  <table xmlns="" ID="1PzOh0/sKL5hBTdwAJvSCqIDEno="/>
  <table xmlns="" ID="E4L6MaF/gVhqZaa59CUa6Q25aTo="/>
  <table xmlns="" ID="ZI7tKrkF8JS+QlFnz+wt8JcvcFg="/>
  <table xmlns="" ID="wOv7TSFhASzclUQaSsOnpirvWYs="/>
  <table xmlns="" ID="lJwBjmiII+Rh+sabmeuCarh2KRc="/>
  <table xmlns="" ID="OcdmhINtex0XyoCylKDP0AwtyIo="/>
  <table xmlns="" ID="DZMOOD4SQx79Hn3dDP960LhSWq8="/>
  <table xmlns="" ID="sw58jNfwL0Euzu5HkrA9+OcXgMk="/>
  <table xmlns="" ID="4YcSF4cjni0NHsUSzfj52ypoxVU="/>
  <table xmlns="" ID="hxFO50H5lONPGzQ/jn4wSe9KG28="/>
  <table xmlns="" ID="H5ZzsCX8hT3wQDt0hJLd7YsC38E="/>
  <table xmlns="" ID="8R75kVZ/bKfwc6VAw1NMNUaPeWo="/>
  <table xmlns="" ID="YC9C8rCFcnem0DKnlR/m7rtyB9w="/>
  <table xmlns="" ID="BUVVAMUqfy2JLvNRxOJyumuwpeg="/>
  <table xmlns="" ID="ymE+KKc7yEe0uZQ9Wdbzju5/VgI="/>
  <table xmlns="" ID="C9D56aktvmySyoL7UbbQskqCCss="/>
  <table xmlns="" ID="Hk2ggKWp+y+atDE1IsBt620tdhA="/>
  <table xmlns="" ID="aG7UC161bxYCIncKRIPdhjF44ao="/>
  <table xmlns="" ID="rWwFdqhxCPaGN2YcSImPOSOiAtM="/>
  <table xmlns="" ID="4wqi5Zn+t5ilcebEkK9yffJUHxU="/>
  <table xmlns="" ID="ahHRHCOehPFKMioQzo+i+rn7ty4="/>
  <table xmlns="" ID="2D8B7OOLHYbQ0XDnpmfhpo+KtZo="/>
  <table xmlns="" ID="g42aDKdIMNgjmN62qq4nVO3bomc="/>
  <table xmlns="" ID="R0XoSmohqkGpIY7OfUm1TlfXpnA="/>
  <table xmlns="" ID="Or/6N+Du+1CfkAObV5c7jvS+SIE="/>
  <table xmlns="" ID="Xxzv7FyFdv2TqL45tDBRj8V+8U8="/>
  <table xmlns="" ID="fR/P85UlYfkWAzvRvdUIuMbPs6k="/>
  <table xmlns="" ID="kwy7LyXcQZ9kONW4cpymoZ0co+Q="/>
  <table xmlns="" ID="uQ7CJTDG4N8rARvDKx2W7cKajqI="/>
  <table xmlns="" ID="ehfvz2v5S8H4WeM57YtRj6WcTvc="/>
  <table xmlns="" ID="5+FC23lc0X5nPZ9Zauat/1ZzTUU="/>
  <table xmlns="" ID="IJKI5H+OQ8tKUrKq6M8h/lLiJcw="/>
  <table xmlns="" ID="L4j7B3JO02USdAGfQeyUfCTzIjw="/>
  <table xmlns="" ID="WdcCN/osBZEkXvIlrD4krf+ZEOg="/>
  <table xmlns="" ID="hsevctvpa1rz0J0BIU570UxrmPU="/>
  <table xmlns="" ID="MD5nVmIkUDOdn1P33CItqwFHNhk="/>
  <table xmlns="" ID="0h/TaGz9dG3eJB5LJ2oqABuEVBw="/>
  <table xmlns="" ID="A3Ni7ltfcFZLaHWp7HfQvbmmvSo="/>
  <table xmlns="" ID="uabkxCYxl8jKAmzni7MlpIGxzmE="/>
  <table xmlns="" ID="uO6dtctv3C3K2YlX/Nc9MxcECug="/>
  <table xmlns="" ID="TeeGGLmRHl2Wp1KJdl5hj/qmCko="/>
  <table xmlns="" ID="IJfqneBuR0dy0d7OiVcGuH5n9ac="/>
  <table xmlns="" ID="8acSF4WqGSv7DibTqvUABtlZobY="/>
  <table xmlns="" ID="8luu3MN47LRbge53TTMIuThSGB4="/>
  <table xmlns="" ID="5gwfbEB/wu/YlI24SFmBkjLqtp8="/>
  <table xmlns="" ID="ZpgeRnsidBsrjxm//0ge0KYL5nE="/>
  <table xmlns="" ID="eCHsDrPUfgv5b4naNjIKhOwUwsA="/>
  <table xmlns="" ID="Rd/q4zMXXZ8k0YdWfMB7HKSVWkw="/>
  <table xmlns="" ID="iunMZhitb2ycHFcfItj2vmkzpI4="/>
  <table xmlns="" ID="lr9PXkF6CFd7/qtqigHPo74E7kM="/>
  <table xmlns="" ID="4jBrwzFqzbGU9TdXR27uAce5UPc="/>
  <table xmlns="" ID="00o9eJe2kdnnRP0mwTPNRggDHeA="/>
  <table xmlns="" ID="K88TumDUJGYzoU9LvRMTwUQLV1A="/>
  <table xmlns="" ID="zJKLpq1Jvfax4Mco+UpHR+HEirQ="/>
  <table xmlns="" ID="AAOlIbOFUOQqY0xmaCMXuXbeSog="/>
  <table xmlns="" ID="Mdk3fBSxdKfFLQLE8k4LCAPEmNM="/>
  <table xmlns="" ID="Vi9y6Dob5y3xosGSv8rjRyo+hDo="/>
  <table xmlns="" ID="PGu0N0HPiMouBKuZ18DK8DWSV3g="/>
  <table xmlns="" ID="USrinCWHkzRYe6HX9OX7TytzDK0="/>
  <table xmlns="" ID="ejpqAX0u1WI8+UrEDflR6Ode0Vw="/>
  <table xmlns="" ID="IgY615TboYanl6wlBitR+terG1w="/>
  <table xmlns="" ID="gZnmbZNghi7/4+Q2X9QFY8l1xdc="/>
  <table xmlns="" ID="so//lR4ytqsFgy1incHeIkoeRqg="/>
  <table xmlns="" ID="Ms0jNdrDq5I2rmSSgcKH3QKDU4Q="/>
  <table xmlns="" ID="2cdDbtrl8QfazXES1nDNGXVjn/w="/>
  <table xmlns="" ID="2VvuCzC41wZ+P8bKkBNgQX5C50o="/>
  <table xmlns="" ID="ZJ9phtnni5pvIWeNlYCbQtweVAw="/>
  <table xmlns="" ID="61/C7js9AFLMhQbGiuycJubWXpo="/>
  <table xmlns="" ID="yzQLfYtMOd6pis4cH9kRslDiLv0="/>
  <table xmlns="" ID="OTS16mdM7nnwed9KVfEaX0jqhH8="/>
  <table xmlns="" ID="OvhzqZX6HS/A8hdPJHeoDBVps8g="/>
  <table xmlns="" ID="udyba/UiW2FalWTgN7jALAiUFLY="/>
  <table xmlns="" ID="AUFGr/yXbbvSsC/Tlw6mwQEri2A="/>
  <table xmlns="" ID="UdF20KDqnhTy51grFszc+gJOyG8="/>
  <table xmlns="" ID="cznI2WqYtRb1R+4Ra3QWpP+EqdE="/>
  <table xmlns="" ID="e9OCz1447WJCftdhEsQ+GA1M7AY="/>
  <table xmlns="" ID="NJj4H6co5hGWj2zz7Cc4vy7xhQk="/>
  <table xmlns="" ID="b3Ezg36sUoE262yaoOek3GfbUzs="/>
  <table xmlns="" ID="t5EjuVNOs1IuiIfpOSlEUyHUyFE="/>
  <table xmlns="" ID="R7g+eN60N0wfKHorXi1jKWFChd8="/>
  <table xmlns="" ID="f+XBAFlAGuiQf0d+2fqtgkkbj7M="/>
  <table xmlns="" ID="ZjOCmragupn8aUVKtjbvkSOq2As="/>
  <table xmlns="" ID="UKuWaMLxv3z109xJRznAuDw4Jl8="/>
  <table xmlns="" ID="uUIF+9dD4rUrThl3WdCh2RCnbT8="/>
  <table xmlns="" ID="715HXj5pFz8djkj/z8Bx/N23r5M="/>
  <table xmlns="" ID="69lUfSKs2Me8s5ok2uH2UQ4mpsk="/>
  <table xmlns="" ID="FNEYckjJPYD2JXzzxHQ7Q9OqDUw="/>
  <table xmlns="" ID="IQmm2GF8VfZ1umHpZyW6Azj3Hn4="/>
  <table xmlns="" ID="A1fXFdc1nDGIpIbGkrJV5Wsh+os="/>
  <table xmlns="" ID="1Et7d72RSP1V2oXU5h+v1ZfTQiA="/>
  <table xmlns="" ID="+HTU+gwoR7Mh6j9JtkEb+XfCRq0="/>
  <table xmlns="" ID="T6X+rn+RAgP3QJtKXKQKX3xLEBU="/>
  <table xmlns="" ID="kH5NOquEkce6Hjn6S4EXrsemsjM="/>
  <table xmlns="" ID="HtN3sK7U/Fkg9TUtig5LvH37M1E="/>
  <table xmlns="" ID="kcmkal39KPxpTt1Oh/cpawSfALg="/>
  <table xmlns="" ID="u3hZQeDEVCJg1+fvcydVcvI0H8Q="/>
  <table xmlns="" ID="lJ7R3ZsU9yzNU5N4VrY/60pBGwo="/>
  <table xmlns="" ID="bHUnXFQCVWMcwR+JYnGqnGEhFy0="/>
  <table xmlns="" ID="lFU9v7LOpF1u4NcM+olFFkuGkvE="/>
  <table xmlns="" ID="n7JrUe0LmKkF6BFmmta6w7cMhf0="/>
  <table xmlns="" ID="amgVnGcLk8Nw3hlx1+++ZitAw3w="/>
  <table xmlns="" ID="ApFXmR/Fq+SBGNFaCQlCuayfPgk="/>
  <table xmlns="" ID="GdnW01CWO1HfbIYSyurNLxEXe3c="/>
  <table xmlns="" ID="vll7fQMzIBksLsmEYGw0G9LmLkY="/>
  <table xmlns="" ID="ggbJ/8e0FC1ZpVvDCS492nEGW0M="/>
  <table xmlns="" ID="h1ohH0sFpGw/zPLviKIEj4pX4lc="/>
  <table xmlns="" ID="hNeDZGqqmhp/qjZUI+aob4If278="/>
  <table xmlns="" ID="CWxlBtMYDd+ClNDoupDNuPx4S20="/>
  <table xmlns="" ID="cEcnNRzVR86jnLbK5W37I1clC1I="/>
  <table xmlns="" ID="PJBMet1VWhGJxjcwC7mF+0sbz0I="/>
  <table xmlns="" ID="2WD8lUumy7sENao9+drOfjx0qYo="/>
  <table xmlns="" ID="dBfyhJFRCNG/a/xe3XDJcw51mkY="/>
  <table xmlns="" ID="KOJ8lLOtRmToX3JUzsePYqn/NsU="/>
  <table xmlns="" ID="TxEp6vZu5bWD9M7noyuNhg9QqVM="/>
  <table xmlns="" ID="nibcuKg+MXNWZUPNafEF4DzB+ZI="/>
  <table xmlns="" ID="KCHJqUT9AvrFnqEwmZTAsf2dFws="/>
  <table xmlns="" ID="96jgrM/C+8e3YjOJLu1EZu6MiKQ="/>
  <table xmlns="" ID="7sNHI2Vo40hicXjihcIpDOR7/XY="/>
  <table xmlns="" ID="9s9lRJEMGF4grfqUoT5ha+PZfx4="/>
  <table xmlns="" ID="4FmtL7cx5Zi8oBcffVm+Sa+/BKw="/>
  <table xmlns="" ID="kaLer/XRpbniP57WuNwueHWQ0sE="/>
  <table xmlns="" ID="NC1V5g/r9wQeQAwh9PJiBq7f0zc="/>
  <table xmlns="" ID="qtCR/RUC/1dXtZ0VTXyQ1S8lfbM="/>
  <table xmlns="" ID="CsP7MQncnA5ChYEfC1IYHvVc2jM="/>
  <table xmlns="" ID="ZLnMmvkUQkRchJlbE58OCpBjty8="/>
  <table xmlns="" ID="7iLiQ0zUsrtcpuLfGRAhveQ8mGw="/>
  <table xmlns="" ID="bYlZBWCQZ7eHEFleUsn6RbAHrLQ="/>
  <table xmlns="" ID="H1RtHUAEHaLsCKZl4/mk8VfGh5c="/>
  <table xmlns="" ID="43vWsK45zsQKTAd9hThxTpYM6SA="/>
  <table xmlns="" ID="oeYkg+HomvRrSeTogNa8gW96Png="/>
  <table xmlns="" ID="judD/qY5Jg2675h4pRClU6Q/k8A="/>
  <table xmlns="" ID="1AApkV00jusgNZ5M/lRkWTVfE0E="/>
  <table xmlns="" ID="65XNTj1KyfxQyw2+COMS8CBiG/4="/>
  <table xmlns="" ID="NFrZxDJUqUNl9HiPr9HgZbqCZkI="/>
  <table xmlns="" ID="c+6mQKhLp6CluYCpAdUQSKaDjQg="/>
  <table xmlns="" ID="QStl68RPx0LfXDy2TWa43wsVlQM="/>
  <table xmlns="" ID="p/iAvryhjxSRZiUsD+uEN3eGFik="/>
  <table xmlns="" ID="2pjtyopniQcDIT/jIOLR48EkJj8="/>
  <table xmlns="" ID="KLBamNdPZix1ITzuqlyCdPCMCz0="/>
  <table xmlns="" ID="pamrr2pQYUZM/iFTs8Gt0LuCJ8I="/>
  <table xmlns="" ID="7KqWEMSBvdJwfdWYXFbZ+NrerZI="/>
  <table xmlns="" ID="RO0ltNufEc0DLZpeU0EIRpqnokE="/>
  <table xmlns="" ID="0wHoK7G6/J3KFJ/LfKF1mwv4pj8="/>
  <table xmlns="" ID="3Q461n8KsrairnatoHdmyjkN/kw="/>
  <table xmlns="" ID="xQ5oE+2zQSF1EvOhxrCpBGrRm8M="/>
  <table xmlns="" ID="PtOM3xQYLQJD0DLzTYDzxjAS9kk="/>
  <table xmlns="" ID="uAjsLE0REFGgYLvdJz97iK041IY="/>
  <table xmlns="" ID="fmPe3ujRwSp/3iP1/Hwp8zNvQZA="/>
  <table xmlns="" ID="/jbp2JNQbNlwrOmnmL1IahmbHF8="/>
  <table xmlns="" ID="lp+FcbuaM5N6Wpq+NL8Dbl9GfwU="/>
  <table xmlns="" ID="09yV9x7b33pxnmB4da85BeJkpRE="/>
  <table xmlns="" ID="883Ee4+Wu9tQY0ZrTY9/ow/YqEc="/>
  <table xmlns="" ID="QuleQEZT9POkKyT9UM+11QmJBDQ="/>
  <table xmlns="" ID="AF21V/FII+OSLz8w5JfNiS+L+8c="/>
  <table xmlns="" ID="RJaVB0fuF2fO27gmCUbOLD81wq4="/>
  <table xmlns="" ID="cxMZ5B5bdRQz6IptbYPFqNfx08E="/>
  <table xmlns="" ID="LvduPBhpDTu+6i+Eq5JylI+7O2k="/>
  <table xmlns="" ID="vnkZqFyoB+bwt/Rd5u8tPRDbALg="/>
  <table xmlns="" ID="O8L41OuknQ/pYy6JzloxzvI4WCQ="/>
  <table xmlns="" ID="0k2I3OlFKJsreLR8SSfbg+SXp1U="/>
  <table xmlns="" ID="4gUfbTsThDzT/AUe/oq7/nbKQ9c="/>
  <table xmlns="" ID="S6BleeaVQK5xNBqjpdmf/5YCzW0="/>
  <table xmlns="" ID="eA3i7yL7VIrZJFJhhfo6U8S5lS8="/>
  <table xmlns="" ID="8HsxoUbazqABzduLU84wfL65d/0="/>
  <table xmlns="" ID="/2Ea0riaLPLukInoXk6A6R7iZq8="/>
  <table xmlns="" ID="R2tSEizJIMpjGf5nBqQoEjbeIVg="/>
  <table xmlns="" ID="2JIgJkx2nya7V+ANJzxO6mfTA4E="/>
  <table xmlns="" ID="o1fZaAPnXeaBUVjOhiO9lzRCdc0="/>
  <table xmlns="" ID="bhTVd4L8fhC7QUz6BzgWeiOgbqc="/>
  <table xmlns="" ID="2ISG8yfK6Jlj8l3TPVd+iwBntgs="/>
  <table xmlns="" ID="eI26lbXIxHs4eOiwhTRtmqSmD50="/>
  <table xmlns="" ID="VMNjOfXYP5mrRuulAe8dp9KNyQI="/>
  <table xmlns="" ID="4azhTpPpA+TNKMiUIGCcCCtj858="/>
  <table xmlns="" ID="W2UEE22QbhBvmyZr/3lMMBagJRE="/>
  <table xmlns="" ID="yZHUJPWmaYQs633KTzCpABWS4YE="/>
  <table xmlns="" ID="voDHzVs+I5hetOHcSyIyNnDHOUw="/>
  <table xmlns="" ID="k4YR6dFShX+cvA6UznZCPbxjDuQ="/>
  <table xmlns="" ID="DprtK6SrZ0lm3zi3gv5IuAY+clo="/>
  <table xmlns="" ID="+pZ+u2o9UJ+nRJG7RSHkyvZ7Gjo="/>
  <table xmlns="" ID="OfB4DonR27nUcq5Vx6+IvQ1FE+A="/>
  <table xmlns="" ID="xcS5L7HnEf1mIDlZUpqDr7T6pbU="/>
  <table xmlns="" ID="6BLmTX87g7l/1yAKMxwD7dpCs1k="/>
  <table xmlns="" ID="1iHzoQwMnenAQ9MTLghnlJRHTIo="/>
  <table xmlns="" ID="dmXVh16shfmC+VzwivRJYUj5kfg="/>
  <table xmlns="" ID="eZaIslzLsTS3zKusVbZiKKgZHOs="/>
  <table xmlns="" ID="DNuC0Wy6QZywYP9T2xKjWNGtNLU="/>
  <table xmlns="" ID="nWnJcMo+UXSQzvEExy1xYQW7NKE="/>
  <table xmlns="" ID="cyPH8PPHO5hX2v7Ul7zZfg8reiA="/>
  <table xmlns="" ID="hYrSvUwF6ZnJYCZ0iC4lBRrDFHM="/>
  <table xmlns="" ID="BPLIaqjpuZ0xE4Cq/YfuTv4MpZc="/>
  <table xmlns="" ID="ZAgpXseKEKtpbdT4rtG2rXOroVQ="/>
  <table xmlns="" ID="Xzl2lPl2yIqzhO/HfSF9RlMKH2U="/>
  <table xmlns="" ID="LWx9rJoZCDzSCkZOsd2K1PpXqgM="/>
  <table xmlns="" ID="VomB2cwphn18bVD0ViIBBN5D62g="/>
  <table xmlns="" ID="Ze7/jZuWPKwQIpQ/D2jdczUUaB4="/>
  <table xmlns="" ID="Z5wrmXDJ4Jd6Hp96Fq7atZ3M+D8="/>
  <table xmlns="" ID="moSsuZAPpKU3uHX4aUqf6/PL5Ms="/>
  <table xmlns="" ID="yRrXkPMUXcMzFzH90tDwaHkmX2c="/>
  <table xmlns="" ID="33X30zfIh9FzPU4UzgDc/11JJoo="/>
  <table xmlns="" ID="63LwWELINtOR82bclX3JKOjL8E4="/>
  <table xmlns="" ID="GDg67nRI0CD41u1T10ZdsdciPlI="/>
  <table xmlns="" ID="SUioQyNJl8xCN0f53PXgiawDa7A="/>
  <table xmlns="" ID="eoke18Zkz6WoBx9rNH8cknnyA10="/>
  <table xmlns="" ID="2T6IIh9efKydrLcTtRFXef5+boY="/>
  <table xmlns="" ID="MQAKKVXp5siUvW399yT5QBYb9Ro="/>
  <table xmlns="" ID="kQfgiz2lO8Nm9fgRaNT11zr47UU="/>
  <table xmlns="" ID="GqFO6JbHfjQsxAqe+OQZPpOAqsQ="/>
  <table xmlns="" ID="4zdT8IfEdz6POsxBLqF97DRUQlY="/>
  <table xmlns="" ID="5LhJDAzZMVzHVGsfUve8I6GnIRw="/>
  <table xmlns="" ID="z0zwcoXjNWys5yPpaEbU4oDIgQE="/>
  <table xmlns="" ID="VaiHt98tp//GFq9muiF65jqU0ws="/>
  <table xmlns="" ID="NJVGU2pl3DHda9rmYwHlAlg8dws="/>
  <table xmlns="" ID="zqEnkurhK9sraaKkpTnwTfksY10="/>
  <table xmlns="" ID="W0kEQzlfRriXsESLFzO3Ml+Ou6c="/>
  <table xmlns="" ID="IfJrjzc4LyYXXVoa385bMaWoQqQ="/>
  <table xmlns="" ID="l8WzmKzVugmvUwIxE0PlE008i0Y="/>
</PAW>
</file>

<file path=customXml/itemProps1.xml><?xml version="1.0" encoding="utf-8"?>
<ds:datastoreItem xmlns:ds="http://schemas.openxmlformats.org/officeDocument/2006/customXml" ds:itemID="{AC8BA76F-EEAC-437A-AAAA-D32FEBC487CB}">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19389</TotalTime>
  <Words>2377</Words>
  <Application>Microsoft Office PowerPoint</Application>
  <PresentationFormat>On-screen Show (4:3)</PresentationFormat>
  <Paragraphs>1063</Paragraphs>
  <Slides>26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ＭＳ Ｐゴシック</vt:lpstr>
      <vt:lpstr>Arial</vt:lpstr>
      <vt:lpstr>Calibri</vt:lpstr>
      <vt:lpstr>Wingdings</vt:lpstr>
      <vt:lpstr>Wingdings 3</vt:lpstr>
      <vt:lpstr>CFI_ORS_template-2012</vt:lpstr>
      <vt:lpstr>Earth Observing System Data and Information System</vt:lpstr>
      <vt:lpstr>Contents</vt:lpstr>
      <vt:lpstr>About CFI Group</vt:lpstr>
      <vt:lpstr>Introduction &amp; Methodology </vt:lpstr>
      <vt:lpstr>Introduction and Methodology</vt:lpstr>
      <vt:lpstr>Survey and Data Collection </vt:lpstr>
      <vt:lpstr>Survey and Data Collection Summary</vt:lpstr>
      <vt:lpstr>Executive Summary  </vt:lpstr>
      <vt:lpstr>Executive Summary: CSI and Performance Outcomes</vt:lpstr>
      <vt:lpstr>Customer Satisfaction Model Results </vt:lpstr>
      <vt:lpstr>2019 NASA EOSDIS – Customer Satisfaction Model </vt:lpstr>
      <vt:lpstr>CSI and Performance Outcomes: Four-year Trending</vt:lpstr>
      <vt:lpstr>Benchmarks</vt:lpstr>
      <vt:lpstr>CSI by DAAC and Other Segments </vt:lpstr>
      <vt:lpstr>CSI and Frequency by DAAC</vt:lpstr>
      <vt:lpstr>CSI: Four-year Comparison by DAAC</vt:lpstr>
      <vt:lpstr>CSI Scores: USA vs. All Other Countries</vt:lpstr>
      <vt:lpstr>Yearly CSI Trend by Location</vt:lpstr>
      <vt:lpstr>CSI and Frequency by Type of User </vt:lpstr>
      <vt:lpstr>Areas/Disciplines Need/Use Earth Science Data and Services</vt:lpstr>
      <vt:lpstr>PowerPoint Presentation</vt:lpstr>
      <vt:lpstr>Appendix</vt:lpstr>
      <vt:lpstr>Appendix</vt:lpstr>
      <vt:lpstr>Appendix</vt:lpstr>
      <vt:lpstr>Appendix</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EOSDIS 2017 Customer Satisfaction Results Briefing_Final 508</dc:title>
  <dc:creator>CFI Group</dc:creator>
  <cp:lastModifiedBy>Bagwell, Ross (GSFC-586.0)[Science Systems &amp; Applications, Inc.]</cp:lastModifiedBy>
  <cp:revision>2807</cp:revision>
  <cp:lastPrinted>2013-07-09T18:44:31Z</cp:lastPrinted>
  <dcterms:created xsi:type="dcterms:W3CDTF">2012-08-13T22:34:47Z</dcterms:created>
  <dcterms:modified xsi:type="dcterms:W3CDTF">2020-02-25T15:31:45Z</dcterms:modified>
</cp:coreProperties>
</file>